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diagrams/data19.xml" ContentType="application/vnd.openxmlformats-officedocument.drawingml.diagramData+xml"/>
  <Override PartName="/ppt/diagrams/layout19.xml" ContentType="application/vnd.openxmlformats-officedocument.drawingml.diagramLayout+xml"/>
  <Override PartName="/ppt/diagrams/quickStyle19.xml" ContentType="application/vnd.openxmlformats-officedocument.drawingml.diagramStyle+xml"/>
  <Override PartName="/ppt/diagrams/colors19.xml" ContentType="application/vnd.openxmlformats-officedocument.drawingml.diagramColors+xml"/>
  <Override PartName="/ppt/diagrams/drawing19.xml" ContentType="application/vnd.ms-office.drawingml.diagramDrawing+xml"/>
  <Override PartName="/ppt/diagrams/data20.xml" ContentType="application/vnd.openxmlformats-officedocument.drawingml.diagramData+xml"/>
  <Override PartName="/ppt/diagrams/layout20.xml" ContentType="application/vnd.openxmlformats-officedocument.drawingml.diagramLayout+xml"/>
  <Override PartName="/ppt/diagrams/quickStyle20.xml" ContentType="application/vnd.openxmlformats-officedocument.drawingml.diagramStyle+xml"/>
  <Override PartName="/ppt/diagrams/colors20.xml" ContentType="application/vnd.openxmlformats-officedocument.drawingml.diagramColors+xml"/>
  <Override PartName="/ppt/diagrams/drawing20.xml" ContentType="application/vnd.ms-office.drawingml.diagramDrawing+xml"/>
  <Override PartName="/ppt/diagrams/data21.xml" ContentType="application/vnd.openxmlformats-officedocument.drawingml.diagramData+xml"/>
  <Override PartName="/ppt/diagrams/layout21.xml" ContentType="application/vnd.openxmlformats-officedocument.drawingml.diagramLayout+xml"/>
  <Override PartName="/ppt/diagrams/quickStyle21.xml" ContentType="application/vnd.openxmlformats-officedocument.drawingml.diagramStyle+xml"/>
  <Override PartName="/ppt/diagrams/colors21.xml" ContentType="application/vnd.openxmlformats-officedocument.drawingml.diagramColors+xml"/>
  <Override PartName="/ppt/diagrams/drawing21.xml" ContentType="application/vnd.ms-office.drawingml.diagramDrawing+xml"/>
  <Override PartName="/ppt/diagrams/data22.xml" ContentType="application/vnd.openxmlformats-officedocument.drawingml.diagramData+xml"/>
  <Override PartName="/ppt/diagrams/layout22.xml" ContentType="application/vnd.openxmlformats-officedocument.drawingml.diagramLayout+xml"/>
  <Override PartName="/ppt/diagrams/quickStyle22.xml" ContentType="application/vnd.openxmlformats-officedocument.drawingml.diagramStyle+xml"/>
  <Override PartName="/ppt/diagrams/colors22.xml" ContentType="application/vnd.openxmlformats-officedocument.drawingml.diagramColors+xml"/>
  <Override PartName="/ppt/diagrams/drawing22.xml" ContentType="application/vnd.ms-office.drawingml.diagramDrawing+xml"/>
  <Override PartName="/ppt/diagrams/data23.xml" ContentType="application/vnd.openxmlformats-officedocument.drawingml.diagramData+xml"/>
  <Override PartName="/ppt/diagrams/layout23.xml" ContentType="application/vnd.openxmlformats-officedocument.drawingml.diagramLayout+xml"/>
  <Override PartName="/ppt/diagrams/quickStyle23.xml" ContentType="application/vnd.openxmlformats-officedocument.drawingml.diagramStyle+xml"/>
  <Override PartName="/ppt/diagrams/colors23.xml" ContentType="application/vnd.openxmlformats-officedocument.drawingml.diagramColors+xml"/>
  <Override PartName="/ppt/diagrams/drawing23.xml" ContentType="application/vnd.ms-office.drawingml.diagramDrawing+xml"/>
  <Override PartName="/ppt/diagrams/data24.xml" ContentType="application/vnd.openxmlformats-officedocument.drawingml.diagramData+xml"/>
  <Override PartName="/ppt/diagrams/layout24.xml" ContentType="application/vnd.openxmlformats-officedocument.drawingml.diagramLayout+xml"/>
  <Override PartName="/ppt/diagrams/quickStyle24.xml" ContentType="application/vnd.openxmlformats-officedocument.drawingml.diagramStyle+xml"/>
  <Override PartName="/ppt/diagrams/colors24.xml" ContentType="application/vnd.openxmlformats-officedocument.drawingml.diagramColors+xml"/>
  <Override PartName="/ppt/diagrams/drawing24.xml" ContentType="application/vnd.ms-office.drawingml.diagramDrawing+xml"/>
  <Override PartName="/ppt/diagrams/data25.xml" ContentType="application/vnd.openxmlformats-officedocument.drawingml.diagramData+xml"/>
  <Override PartName="/ppt/diagrams/layout25.xml" ContentType="application/vnd.openxmlformats-officedocument.drawingml.diagramLayout+xml"/>
  <Override PartName="/ppt/diagrams/quickStyle25.xml" ContentType="application/vnd.openxmlformats-officedocument.drawingml.diagramStyle+xml"/>
  <Override PartName="/ppt/diagrams/colors25.xml" ContentType="application/vnd.openxmlformats-officedocument.drawingml.diagramColors+xml"/>
  <Override PartName="/ppt/diagrams/drawing25.xml" ContentType="application/vnd.ms-office.drawingml.diagramDrawing+xml"/>
  <Override PartName="/ppt/diagrams/data26.xml" ContentType="application/vnd.openxmlformats-officedocument.drawingml.diagramData+xml"/>
  <Override PartName="/ppt/diagrams/layout26.xml" ContentType="application/vnd.openxmlformats-officedocument.drawingml.diagramLayout+xml"/>
  <Override PartName="/ppt/diagrams/quickStyle26.xml" ContentType="application/vnd.openxmlformats-officedocument.drawingml.diagramStyle+xml"/>
  <Override PartName="/ppt/diagrams/colors26.xml" ContentType="application/vnd.openxmlformats-officedocument.drawingml.diagramColors+xml"/>
  <Override PartName="/ppt/diagrams/drawing26.xml" ContentType="application/vnd.ms-office.drawingml.diagramDrawing+xml"/>
  <Override PartName="/ppt/diagrams/data27.xml" ContentType="application/vnd.openxmlformats-officedocument.drawingml.diagramData+xml"/>
  <Override PartName="/ppt/diagrams/layout27.xml" ContentType="application/vnd.openxmlformats-officedocument.drawingml.diagramLayout+xml"/>
  <Override PartName="/ppt/diagrams/quickStyle27.xml" ContentType="application/vnd.openxmlformats-officedocument.drawingml.diagramStyle+xml"/>
  <Override PartName="/ppt/diagrams/colors27.xml" ContentType="application/vnd.openxmlformats-officedocument.drawingml.diagramColors+xml"/>
  <Override PartName="/ppt/diagrams/drawing27.xml" ContentType="application/vnd.ms-office.drawingml.diagramDrawing+xml"/>
  <Override PartName="/ppt/diagrams/data28.xml" ContentType="application/vnd.openxmlformats-officedocument.drawingml.diagramData+xml"/>
  <Override PartName="/ppt/diagrams/layout28.xml" ContentType="application/vnd.openxmlformats-officedocument.drawingml.diagramLayout+xml"/>
  <Override PartName="/ppt/diagrams/quickStyle28.xml" ContentType="application/vnd.openxmlformats-officedocument.drawingml.diagramStyle+xml"/>
  <Override PartName="/ppt/diagrams/colors28.xml" ContentType="application/vnd.openxmlformats-officedocument.drawingml.diagramColors+xml"/>
  <Override PartName="/ppt/diagrams/drawing28.xml" ContentType="application/vnd.ms-office.drawingml.diagramDrawing+xml"/>
  <Override PartName="/ppt/diagrams/data29.xml" ContentType="application/vnd.openxmlformats-officedocument.drawingml.diagramData+xml"/>
  <Override PartName="/ppt/diagrams/layout29.xml" ContentType="application/vnd.openxmlformats-officedocument.drawingml.diagramLayout+xml"/>
  <Override PartName="/ppt/diagrams/quickStyle29.xml" ContentType="application/vnd.openxmlformats-officedocument.drawingml.diagramStyle+xml"/>
  <Override PartName="/ppt/diagrams/colors29.xml" ContentType="application/vnd.openxmlformats-officedocument.drawingml.diagramColors+xml"/>
  <Override PartName="/ppt/diagrams/drawing29.xml" ContentType="application/vnd.ms-office.drawingml.diagramDrawing+xml"/>
  <Override PartName="/ppt/diagrams/data30.xml" ContentType="application/vnd.openxmlformats-officedocument.drawingml.diagramData+xml"/>
  <Override PartName="/ppt/diagrams/layout30.xml" ContentType="application/vnd.openxmlformats-officedocument.drawingml.diagramLayout+xml"/>
  <Override PartName="/ppt/diagrams/quickStyle30.xml" ContentType="application/vnd.openxmlformats-officedocument.drawingml.diagramStyle+xml"/>
  <Override PartName="/ppt/diagrams/colors30.xml" ContentType="application/vnd.openxmlformats-officedocument.drawingml.diagramColors+xml"/>
  <Override PartName="/ppt/diagrams/drawing30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  <p:sldMasterId id="2147483852" r:id="rId2"/>
    <p:sldMasterId id="2147483864" r:id="rId3"/>
  </p:sldMasterIdLst>
  <p:notesMasterIdLst>
    <p:notesMasterId r:id="rId36"/>
  </p:notesMasterIdLst>
  <p:handoutMasterIdLst>
    <p:handoutMasterId r:id="rId37"/>
  </p:handoutMasterIdLst>
  <p:sldIdLst>
    <p:sldId id="258" r:id="rId4"/>
    <p:sldId id="275" r:id="rId5"/>
    <p:sldId id="260" r:id="rId6"/>
    <p:sldId id="261" r:id="rId7"/>
    <p:sldId id="262" r:id="rId8"/>
    <p:sldId id="277" r:id="rId9"/>
    <p:sldId id="278" r:id="rId10"/>
    <p:sldId id="279" r:id="rId11"/>
    <p:sldId id="280" r:id="rId12"/>
    <p:sldId id="259" r:id="rId13"/>
    <p:sldId id="268" r:id="rId14"/>
    <p:sldId id="281" r:id="rId15"/>
    <p:sldId id="282" r:id="rId16"/>
    <p:sldId id="290" r:id="rId17"/>
    <p:sldId id="284" r:id="rId18"/>
    <p:sldId id="285" r:id="rId19"/>
    <p:sldId id="286" r:id="rId20"/>
    <p:sldId id="287" r:id="rId21"/>
    <p:sldId id="288" r:id="rId22"/>
    <p:sldId id="289" r:id="rId23"/>
    <p:sldId id="263" r:id="rId24"/>
    <p:sldId id="257" r:id="rId25"/>
    <p:sldId id="270" r:id="rId26"/>
    <p:sldId id="264" r:id="rId27"/>
    <p:sldId id="271" r:id="rId28"/>
    <p:sldId id="265" r:id="rId29"/>
    <p:sldId id="272" r:id="rId30"/>
    <p:sldId id="266" r:id="rId31"/>
    <p:sldId id="274" r:id="rId32"/>
    <p:sldId id="273" r:id="rId33"/>
    <p:sldId id="267" r:id="rId34"/>
    <p:sldId id="269" r:id="rId3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tentelocale" initials="u" lastIdx="1" clrIdx="0">
    <p:extLst>
      <p:ext uri="{19B8F6BF-5375-455C-9EA6-DF929625EA0E}">
        <p15:presenceInfo xmlns:p15="http://schemas.microsoft.com/office/powerpoint/2012/main" userId="f38b6fb2191fbd7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2C4B"/>
    <a:srgbClr val="3F97B3"/>
    <a:srgbClr val="205E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20" autoAdjust="0"/>
    <p:restoredTop sz="95268" autoAdjust="0"/>
  </p:normalViewPr>
  <p:slideViewPr>
    <p:cSldViewPr snapToGrid="0">
      <p:cViewPr varScale="1">
        <p:scale>
          <a:sx n="79" d="100"/>
          <a:sy n="79" d="100"/>
        </p:scale>
        <p:origin x="442" y="53"/>
      </p:cViewPr>
      <p:guideLst/>
    </p:cSldViewPr>
  </p:slideViewPr>
  <p:outlineViewPr>
    <p:cViewPr>
      <p:scale>
        <a:sx n="25" d="100"/>
        <a:sy n="25" d="100"/>
      </p:scale>
      <p:origin x="0" y="-1795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presProps" Target="presProps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tableStyles" Target="tableStyle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handoutMaster" Target="handoutMasters/handoutMaster1.xml"/><Relationship Id="rId40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commentAuthors" Target="commentAuthor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C9A9733-08EB-44C6-A4AA-BC8CE309EE95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B5EADB6F-9F2F-4B67-9B16-692B54753F92}">
      <dgm:prSet phldrT="[Testo]"/>
      <dgm:spPr>
        <a:solidFill>
          <a:srgbClr val="002C4B">
            <a:alpha val="40000"/>
          </a:srgbClr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Acquisizione dati</a:t>
          </a:r>
        </a:p>
      </dgm:t>
    </dgm:pt>
    <dgm:pt modelId="{EAB65001-62B3-4D25-B6D5-5A8D1BA3C560}" type="parTrans" cxnId="{6AB4C26A-425C-42FC-A09F-30A736880F52}">
      <dgm:prSet/>
      <dgm:spPr/>
      <dgm:t>
        <a:bodyPr/>
        <a:lstStyle/>
        <a:p>
          <a:endParaRPr lang="it-IT"/>
        </a:p>
      </dgm:t>
    </dgm:pt>
    <dgm:pt modelId="{B7A75E7E-3532-4B4A-99FC-AEDEB09CC74F}" type="sibTrans" cxnId="{6AB4C26A-425C-42FC-A09F-30A736880F52}">
      <dgm:prSet/>
      <dgm:spPr/>
      <dgm:t>
        <a:bodyPr/>
        <a:lstStyle/>
        <a:p>
          <a:endParaRPr lang="it-IT"/>
        </a:p>
      </dgm:t>
    </dgm:pt>
    <dgm:pt modelId="{CE289768-45D8-4A40-B501-6783FC128DE8}">
      <dgm:prSet phldrT="[Testo]"/>
      <dgm:spPr>
        <a:solidFill>
          <a:srgbClr val="002C4B">
            <a:alpha val="40000"/>
          </a:srgbClr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TRNG</a:t>
          </a:r>
        </a:p>
      </dgm:t>
    </dgm:pt>
    <dgm:pt modelId="{1EC421A8-4930-4EAC-843E-05FEF78E9B4C}" type="parTrans" cxnId="{2FA6023A-AC34-498C-BC7D-C5D8F83461EE}">
      <dgm:prSet/>
      <dgm:spPr/>
      <dgm:t>
        <a:bodyPr/>
        <a:lstStyle/>
        <a:p>
          <a:endParaRPr lang="it-IT"/>
        </a:p>
      </dgm:t>
    </dgm:pt>
    <dgm:pt modelId="{DC24FFEE-70BA-4EFE-8364-6560833F961A}" type="sibTrans" cxnId="{2FA6023A-AC34-498C-BC7D-C5D8F83461EE}">
      <dgm:prSet/>
      <dgm:spPr/>
      <dgm:t>
        <a:bodyPr/>
        <a:lstStyle/>
        <a:p>
          <a:endParaRPr lang="it-IT"/>
        </a:p>
      </dgm:t>
    </dgm:pt>
    <dgm:pt modelId="{5A94C6C0-F28B-4490-8D89-A6D10FEFF913}">
      <dgm:prSet phldrT="[Testo]"/>
      <dgm:spPr>
        <a:solidFill>
          <a:srgbClr val="002C4B">
            <a:alpha val="40000"/>
          </a:srgbClr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Applicazione</a:t>
          </a:r>
        </a:p>
      </dgm:t>
    </dgm:pt>
    <dgm:pt modelId="{E3409CF1-42A2-4AF2-B664-7B0AC93A726F}" type="parTrans" cxnId="{336AE977-A05A-4117-BAF1-C7757B6D5048}">
      <dgm:prSet/>
      <dgm:spPr/>
      <dgm:t>
        <a:bodyPr/>
        <a:lstStyle/>
        <a:p>
          <a:endParaRPr lang="it-IT"/>
        </a:p>
      </dgm:t>
    </dgm:pt>
    <dgm:pt modelId="{A20BC467-8F0A-43FD-B621-BFC6C7A73013}" type="sibTrans" cxnId="{336AE977-A05A-4117-BAF1-C7757B6D5048}">
      <dgm:prSet/>
      <dgm:spPr/>
      <dgm:t>
        <a:bodyPr/>
        <a:lstStyle/>
        <a:p>
          <a:endParaRPr lang="it-IT"/>
        </a:p>
      </dgm:t>
    </dgm:pt>
    <dgm:pt modelId="{DA74C99D-0E11-45B6-AC3F-478F65D35EEA}" type="pres">
      <dgm:prSet presAssocID="{4C9A9733-08EB-44C6-A4AA-BC8CE309EE95}" presName="linearFlow" presStyleCnt="0">
        <dgm:presLayoutVars>
          <dgm:resizeHandles val="exact"/>
        </dgm:presLayoutVars>
      </dgm:prSet>
      <dgm:spPr/>
    </dgm:pt>
    <dgm:pt modelId="{DA94AED1-3595-41C0-94E6-0D717F9D4815}" type="pres">
      <dgm:prSet presAssocID="{B5EADB6F-9F2F-4B67-9B16-692B54753F92}" presName="node" presStyleLbl="node1" presStyleIdx="0" presStyleCnt="3">
        <dgm:presLayoutVars>
          <dgm:bulletEnabled val="1"/>
        </dgm:presLayoutVars>
      </dgm:prSet>
      <dgm:spPr/>
    </dgm:pt>
    <dgm:pt modelId="{03FE3781-019F-4677-BF90-3EE9A661DE63}" type="pres">
      <dgm:prSet presAssocID="{B7A75E7E-3532-4B4A-99FC-AEDEB09CC74F}" presName="sibTrans" presStyleLbl="sibTrans2D1" presStyleIdx="0" presStyleCnt="2"/>
      <dgm:spPr/>
    </dgm:pt>
    <dgm:pt modelId="{E7A9BA3D-77D0-4ADB-8047-37CDB305409F}" type="pres">
      <dgm:prSet presAssocID="{B7A75E7E-3532-4B4A-99FC-AEDEB09CC74F}" presName="connectorText" presStyleLbl="sibTrans2D1" presStyleIdx="0" presStyleCnt="2"/>
      <dgm:spPr/>
    </dgm:pt>
    <dgm:pt modelId="{B3BABED1-1B57-437F-9670-4D10FC9DD4BA}" type="pres">
      <dgm:prSet presAssocID="{CE289768-45D8-4A40-B501-6783FC128DE8}" presName="node" presStyleLbl="node1" presStyleIdx="1" presStyleCnt="3">
        <dgm:presLayoutVars>
          <dgm:bulletEnabled val="1"/>
        </dgm:presLayoutVars>
      </dgm:prSet>
      <dgm:spPr/>
    </dgm:pt>
    <dgm:pt modelId="{75C9E7B8-914C-487F-9A8A-CEB7E9A4E2F8}" type="pres">
      <dgm:prSet presAssocID="{DC24FFEE-70BA-4EFE-8364-6560833F961A}" presName="sibTrans" presStyleLbl="sibTrans2D1" presStyleIdx="1" presStyleCnt="2"/>
      <dgm:spPr/>
    </dgm:pt>
    <dgm:pt modelId="{B49ECD17-ED82-45B3-8FD2-E122C9ECB323}" type="pres">
      <dgm:prSet presAssocID="{DC24FFEE-70BA-4EFE-8364-6560833F961A}" presName="connectorText" presStyleLbl="sibTrans2D1" presStyleIdx="1" presStyleCnt="2"/>
      <dgm:spPr/>
    </dgm:pt>
    <dgm:pt modelId="{177CCB15-48A3-4574-82BD-D8044CF04B3B}" type="pres">
      <dgm:prSet presAssocID="{5A94C6C0-F28B-4490-8D89-A6D10FEFF913}" presName="node" presStyleLbl="node1" presStyleIdx="2" presStyleCnt="3">
        <dgm:presLayoutVars>
          <dgm:bulletEnabled val="1"/>
        </dgm:presLayoutVars>
      </dgm:prSet>
      <dgm:spPr/>
    </dgm:pt>
  </dgm:ptLst>
  <dgm:cxnLst>
    <dgm:cxn modelId="{85DFF21B-D2D5-4414-A8A4-35804CAB7C52}" type="presOf" srcId="{B7A75E7E-3532-4B4A-99FC-AEDEB09CC74F}" destId="{E7A9BA3D-77D0-4ADB-8047-37CDB305409F}" srcOrd="1" destOrd="0" presId="urn:microsoft.com/office/officeart/2005/8/layout/process2"/>
    <dgm:cxn modelId="{2FA6023A-AC34-498C-BC7D-C5D8F83461EE}" srcId="{4C9A9733-08EB-44C6-A4AA-BC8CE309EE95}" destId="{CE289768-45D8-4A40-B501-6783FC128DE8}" srcOrd="1" destOrd="0" parTransId="{1EC421A8-4930-4EAC-843E-05FEF78E9B4C}" sibTransId="{DC24FFEE-70BA-4EFE-8364-6560833F961A}"/>
    <dgm:cxn modelId="{27A8F365-D1AA-46C6-AAE9-E011E8FB705A}" type="presOf" srcId="{DC24FFEE-70BA-4EFE-8364-6560833F961A}" destId="{B49ECD17-ED82-45B3-8FD2-E122C9ECB323}" srcOrd="1" destOrd="0" presId="urn:microsoft.com/office/officeart/2005/8/layout/process2"/>
    <dgm:cxn modelId="{7A3A2968-8A36-40B8-83B5-030CFD6E72F7}" type="presOf" srcId="{4C9A9733-08EB-44C6-A4AA-BC8CE309EE95}" destId="{DA74C99D-0E11-45B6-AC3F-478F65D35EEA}" srcOrd="0" destOrd="0" presId="urn:microsoft.com/office/officeart/2005/8/layout/process2"/>
    <dgm:cxn modelId="{531B146A-F951-4426-9837-859068636269}" type="presOf" srcId="{B5EADB6F-9F2F-4B67-9B16-692B54753F92}" destId="{DA94AED1-3595-41C0-94E6-0D717F9D4815}" srcOrd="0" destOrd="0" presId="urn:microsoft.com/office/officeart/2005/8/layout/process2"/>
    <dgm:cxn modelId="{6AB4C26A-425C-42FC-A09F-30A736880F52}" srcId="{4C9A9733-08EB-44C6-A4AA-BC8CE309EE95}" destId="{B5EADB6F-9F2F-4B67-9B16-692B54753F92}" srcOrd="0" destOrd="0" parTransId="{EAB65001-62B3-4D25-B6D5-5A8D1BA3C560}" sibTransId="{B7A75E7E-3532-4B4A-99FC-AEDEB09CC74F}"/>
    <dgm:cxn modelId="{27DBE970-AFCF-4184-91A1-14CBB7D9B391}" type="presOf" srcId="{CE289768-45D8-4A40-B501-6783FC128DE8}" destId="{B3BABED1-1B57-437F-9670-4D10FC9DD4BA}" srcOrd="0" destOrd="0" presId="urn:microsoft.com/office/officeart/2005/8/layout/process2"/>
    <dgm:cxn modelId="{C901BA57-CAC6-496C-B733-43DA8B221F7F}" type="presOf" srcId="{DC24FFEE-70BA-4EFE-8364-6560833F961A}" destId="{75C9E7B8-914C-487F-9A8A-CEB7E9A4E2F8}" srcOrd="0" destOrd="0" presId="urn:microsoft.com/office/officeart/2005/8/layout/process2"/>
    <dgm:cxn modelId="{336AE977-A05A-4117-BAF1-C7757B6D5048}" srcId="{4C9A9733-08EB-44C6-A4AA-BC8CE309EE95}" destId="{5A94C6C0-F28B-4490-8D89-A6D10FEFF913}" srcOrd="2" destOrd="0" parTransId="{E3409CF1-42A2-4AF2-B664-7B0AC93A726F}" sibTransId="{A20BC467-8F0A-43FD-B621-BFC6C7A73013}"/>
    <dgm:cxn modelId="{3A314C7D-FD1A-4854-911E-3CC3BDE97BF1}" type="presOf" srcId="{B7A75E7E-3532-4B4A-99FC-AEDEB09CC74F}" destId="{03FE3781-019F-4677-BF90-3EE9A661DE63}" srcOrd="0" destOrd="0" presId="urn:microsoft.com/office/officeart/2005/8/layout/process2"/>
    <dgm:cxn modelId="{AB5854A0-9DF6-4C44-A27F-CD57EBA30B04}" type="presOf" srcId="{5A94C6C0-F28B-4490-8D89-A6D10FEFF913}" destId="{177CCB15-48A3-4574-82BD-D8044CF04B3B}" srcOrd="0" destOrd="0" presId="urn:microsoft.com/office/officeart/2005/8/layout/process2"/>
    <dgm:cxn modelId="{1B4E1EB6-A6BA-481B-AF00-74039458B4A6}" type="presParOf" srcId="{DA74C99D-0E11-45B6-AC3F-478F65D35EEA}" destId="{DA94AED1-3595-41C0-94E6-0D717F9D4815}" srcOrd="0" destOrd="0" presId="urn:microsoft.com/office/officeart/2005/8/layout/process2"/>
    <dgm:cxn modelId="{36FE7049-B542-4C20-84EB-BDF25D703A50}" type="presParOf" srcId="{DA74C99D-0E11-45B6-AC3F-478F65D35EEA}" destId="{03FE3781-019F-4677-BF90-3EE9A661DE63}" srcOrd="1" destOrd="0" presId="urn:microsoft.com/office/officeart/2005/8/layout/process2"/>
    <dgm:cxn modelId="{B4F4F834-33D5-4A89-AC9E-C5BE9C5869FA}" type="presParOf" srcId="{03FE3781-019F-4677-BF90-3EE9A661DE63}" destId="{E7A9BA3D-77D0-4ADB-8047-37CDB305409F}" srcOrd="0" destOrd="0" presId="urn:microsoft.com/office/officeart/2005/8/layout/process2"/>
    <dgm:cxn modelId="{05631F62-DC69-49DC-938D-8993B8367504}" type="presParOf" srcId="{DA74C99D-0E11-45B6-AC3F-478F65D35EEA}" destId="{B3BABED1-1B57-437F-9670-4D10FC9DD4BA}" srcOrd="2" destOrd="0" presId="urn:microsoft.com/office/officeart/2005/8/layout/process2"/>
    <dgm:cxn modelId="{EC965A27-EA73-4C52-9755-D28EFC1A72B8}" type="presParOf" srcId="{DA74C99D-0E11-45B6-AC3F-478F65D35EEA}" destId="{75C9E7B8-914C-487F-9A8A-CEB7E9A4E2F8}" srcOrd="3" destOrd="0" presId="urn:microsoft.com/office/officeart/2005/8/layout/process2"/>
    <dgm:cxn modelId="{77DFFD1B-44BA-4864-A434-D722C04261DC}" type="presParOf" srcId="{75C9E7B8-914C-487F-9A8A-CEB7E9A4E2F8}" destId="{B49ECD17-ED82-45B3-8FD2-E122C9ECB323}" srcOrd="0" destOrd="0" presId="urn:microsoft.com/office/officeart/2005/8/layout/process2"/>
    <dgm:cxn modelId="{FA1131C3-AEAA-4F98-88D1-E2ACA069DC48}" type="presParOf" srcId="{DA74C99D-0E11-45B6-AC3F-478F65D35EEA}" destId="{177CCB15-48A3-4574-82BD-D8044CF04B3B}" srcOrd="4" destOrd="0" presId="urn:microsoft.com/office/officeart/2005/8/layout/process2"/>
  </dgm:cxnLst>
  <dgm:bg>
    <a:effectLst>
      <a:outerShdw blurRad="50800" dist="38100" dir="10800000" algn="r" rotWithShape="0">
        <a:schemeClr val="tx1"/>
      </a:outerShdw>
    </a:effectLst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4C9A9733-08EB-44C6-A4AA-BC8CE309EE95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B5EADB6F-9F2F-4B67-9B16-692B54753F92}">
      <dgm:prSet phldrT="[Testo]"/>
      <dgm:spPr>
        <a:solidFill>
          <a:srgbClr val="002C4B"/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Acquisizione dati</a:t>
          </a:r>
        </a:p>
      </dgm:t>
    </dgm:pt>
    <dgm:pt modelId="{EAB65001-62B3-4D25-B6D5-5A8D1BA3C560}" type="parTrans" cxnId="{6AB4C26A-425C-42FC-A09F-30A736880F52}">
      <dgm:prSet/>
      <dgm:spPr/>
      <dgm:t>
        <a:bodyPr/>
        <a:lstStyle/>
        <a:p>
          <a:endParaRPr lang="it-IT"/>
        </a:p>
      </dgm:t>
    </dgm:pt>
    <dgm:pt modelId="{B7A75E7E-3532-4B4A-99FC-AEDEB09CC74F}" type="sibTrans" cxnId="{6AB4C26A-425C-42FC-A09F-30A736880F52}">
      <dgm:prSet/>
      <dgm:spPr/>
      <dgm:t>
        <a:bodyPr/>
        <a:lstStyle/>
        <a:p>
          <a:endParaRPr lang="it-IT"/>
        </a:p>
      </dgm:t>
    </dgm:pt>
    <dgm:pt modelId="{CE289768-45D8-4A40-B501-6783FC128DE8}">
      <dgm:prSet phldrT="[Testo]"/>
      <dgm:spPr>
        <a:solidFill>
          <a:srgbClr val="002C4B">
            <a:alpha val="30000"/>
          </a:srgbClr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TRNG</a:t>
          </a:r>
        </a:p>
      </dgm:t>
    </dgm:pt>
    <dgm:pt modelId="{1EC421A8-4930-4EAC-843E-05FEF78E9B4C}" type="parTrans" cxnId="{2FA6023A-AC34-498C-BC7D-C5D8F83461EE}">
      <dgm:prSet/>
      <dgm:spPr/>
      <dgm:t>
        <a:bodyPr/>
        <a:lstStyle/>
        <a:p>
          <a:endParaRPr lang="it-IT"/>
        </a:p>
      </dgm:t>
    </dgm:pt>
    <dgm:pt modelId="{DC24FFEE-70BA-4EFE-8364-6560833F961A}" type="sibTrans" cxnId="{2FA6023A-AC34-498C-BC7D-C5D8F83461EE}">
      <dgm:prSet/>
      <dgm:spPr/>
      <dgm:t>
        <a:bodyPr/>
        <a:lstStyle/>
        <a:p>
          <a:endParaRPr lang="it-IT"/>
        </a:p>
      </dgm:t>
    </dgm:pt>
    <dgm:pt modelId="{5A94C6C0-F28B-4490-8D89-A6D10FEFF913}">
      <dgm:prSet phldrT="[Testo]"/>
      <dgm:spPr>
        <a:solidFill>
          <a:srgbClr val="002C4B">
            <a:alpha val="30000"/>
          </a:srgbClr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Applicazione</a:t>
          </a:r>
        </a:p>
      </dgm:t>
    </dgm:pt>
    <dgm:pt modelId="{E3409CF1-42A2-4AF2-B664-7B0AC93A726F}" type="parTrans" cxnId="{336AE977-A05A-4117-BAF1-C7757B6D5048}">
      <dgm:prSet/>
      <dgm:spPr/>
      <dgm:t>
        <a:bodyPr/>
        <a:lstStyle/>
        <a:p>
          <a:endParaRPr lang="it-IT"/>
        </a:p>
      </dgm:t>
    </dgm:pt>
    <dgm:pt modelId="{A20BC467-8F0A-43FD-B621-BFC6C7A73013}" type="sibTrans" cxnId="{336AE977-A05A-4117-BAF1-C7757B6D5048}">
      <dgm:prSet/>
      <dgm:spPr/>
      <dgm:t>
        <a:bodyPr/>
        <a:lstStyle/>
        <a:p>
          <a:endParaRPr lang="it-IT"/>
        </a:p>
      </dgm:t>
    </dgm:pt>
    <dgm:pt modelId="{DA74C99D-0E11-45B6-AC3F-478F65D35EEA}" type="pres">
      <dgm:prSet presAssocID="{4C9A9733-08EB-44C6-A4AA-BC8CE309EE95}" presName="linearFlow" presStyleCnt="0">
        <dgm:presLayoutVars>
          <dgm:resizeHandles val="exact"/>
        </dgm:presLayoutVars>
      </dgm:prSet>
      <dgm:spPr/>
    </dgm:pt>
    <dgm:pt modelId="{DA94AED1-3595-41C0-94E6-0D717F9D4815}" type="pres">
      <dgm:prSet presAssocID="{B5EADB6F-9F2F-4B67-9B16-692B54753F92}" presName="node" presStyleLbl="node1" presStyleIdx="0" presStyleCnt="3">
        <dgm:presLayoutVars>
          <dgm:bulletEnabled val="1"/>
        </dgm:presLayoutVars>
      </dgm:prSet>
      <dgm:spPr/>
    </dgm:pt>
    <dgm:pt modelId="{03FE3781-019F-4677-BF90-3EE9A661DE63}" type="pres">
      <dgm:prSet presAssocID="{B7A75E7E-3532-4B4A-99FC-AEDEB09CC74F}" presName="sibTrans" presStyleLbl="sibTrans2D1" presStyleIdx="0" presStyleCnt="2"/>
      <dgm:spPr/>
    </dgm:pt>
    <dgm:pt modelId="{E7A9BA3D-77D0-4ADB-8047-37CDB305409F}" type="pres">
      <dgm:prSet presAssocID="{B7A75E7E-3532-4B4A-99FC-AEDEB09CC74F}" presName="connectorText" presStyleLbl="sibTrans2D1" presStyleIdx="0" presStyleCnt="2"/>
      <dgm:spPr/>
    </dgm:pt>
    <dgm:pt modelId="{B3BABED1-1B57-437F-9670-4D10FC9DD4BA}" type="pres">
      <dgm:prSet presAssocID="{CE289768-45D8-4A40-B501-6783FC128DE8}" presName="node" presStyleLbl="node1" presStyleIdx="1" presStyleCnt="3">
        <dgm:presLayoutVars>
          <dgm:bulletEnabled val="1"/>
        </dgm:presLayoutVars>
      </dgm:prSet>
      <dgm:spPr/>
    </dgm:pt>
    <dgm:pt modelId="{75C9E7B8-914C-487F-9A8A-CEB7E9A4E2F8}" type="pres">
      <dgm:prSet presAssocID="{DC24FFEE-70BA-4EFE-8364-6560833F961A}" presName="sibTrans" presStyleLbl="sibTrans2D1" presStyleIdx="1" presStyleCnt="2"/>
      <dgm:spPr/>
    </dgm:pt>
    <dgm:pt modelId="{B49ECD17-ED82-45B3-8FD2-E122C9ECB323}" type="pres">
      <dgm:prSet presAssocID="{DC24FFEE-70BA-4EFE-8364-6560833F961A}" presName="connectorText" presStyleLbl="sibTrans2D1" presStyleIdx="1" presStyleCnt="2"/>
      <dgm:spPr/>
    </dgm:pt>
    <dgm:pt modelId="{177CCB15-48A3-4574-82BD-D8044CF04B3B}" type="pres">
      <dgm:prSet presAssocID="{5A94C6C0-F28B-4490-8D89-A6D10FEFF913}" presName="node" presStyleLbl="node1" presStyleIdx="2" presStyleCnt="3">
        <dgm:presLayoutVars>
          <dgm:bulletEnabled val="1"/>
        </dgm:presLayoutVars>
      </dgm:prSet>
      <dgm:spPr/>
    </dgm:pt>
  </dgm:ptLst>
  <dgm:cxnLst>
    <dgm:cxn modelId="{85DFF21B-D2D5-4414-A8A4-35804CAB7C52}" type="presOf" srcId="{B7A75E7E-3532-4B4A-99FC-AEDEB09CC74F}" destId="{E7A9BA3D-77D0-4ADB-8047-37CDB305409F}" srcOrd="1" destOrd="0" presId="urn:microsoft.com/office/officeart/2005/8/layout/process2"/>
    <dgm:cxn modelId="{2FA6023A-AC34-498C-BC7D-C5D8F83461EE}" srcId="{4C9A9733-08EB-44C6-A4AA-BC8CE309EE95}" destId="{CE289768-45D8-4A40-B501-6783FC128DE8}" srcOrd="1" destOrd="0" parTransId="{1EC421A8-4930-4EAC-843E-05FEF78E9B4C}" sibTransId="{DC24FFEE-70BA-4EFE-8364-6560833F961A}"/>
    <dgm:cxn modelId="{27A8F365-D1AA-46C6-AAE9-E011E8FB705A}" type="presOf" srcId="{DC24FFEE-70BA-4EFE-8364-6560833F961A}" destId="{B49ECD17-ED82-45B3-8FD2-E122C9ECB323}" srcOrd="1" destOrd="0" presId="urn:microsoft.com/office/officeart/2005/8/layout/process2"/>
    <dgm:cxn modelId="{7A3A2968-8A36-40B8-83B5-030CFD6E72F7}" type="presOf" srcId="{4C9A9733-08EB-44C6-A4AA-BC8CE309EE95}" destId="{DA74C99D-0E11-45B6-AC3F-478F65D35EEA}" srcOrd="0" destOrd="0" presId="urn:microsoft.com/office/officeart/2005/8/layout/process2"/>
    <dgm:cxn modelId="{531B146A-F951-4426-9837-859068636269}" type="presOf" srcId="{B5EADB6F-9F2F-4B67-9B16-692B54753F92}" destId="{DA94AED1-3595-41C0-94E6-0D717F9D4815}" srcOrd="0" destOrd="0" presId="urn:microsoft.com/office/officeart/2005/8/layout/process2"/>
    <dgm:cxn modelId="{6AB4C26A-425C-42FC-A09F-30A736880F52}" srcId="{4C9A9733-08EB-44C6-A4AA-BC8CE309EE95}" destId="{B5EADB6F-9F2F-4B67-9B16-692B54753F92}" srcOrd="0" destOrd="0" parTransId="{EAB65001-62B3-4D25-B6D5-5A8D1BA3C560}" sibTransId="{B7A75E7E-3532-4B4A-99FC-AEDEB09CC74F}"/>
    <dgm:cxn modelId="{27DBE970-AFCF-4184-91A1-14CBB7D9B391}" type="presOf" srcId="{CE289768-45D8-4A40-B501-6783FC128DE8}" destId="{B3BABED1-1B57-437F-9670-4D10FC9DD4BA}" srcOrd="0" destOrd="0" presId="urn:microsoft.com/office/officeart/2005/8/layout/process2"/>
    <dgm:cxn modelId="{C901BA57-CAC6-496C-B733-43DA8B221F7F}" type="presOf" srcId="{DC24FFEE-70BA-4EFE-8364-6560833F961A}" destId="{75C9E7B8-914C-487F-9A8A-CEB7E9A4E2F8}" srcOrd="0" destOrd="0" presId="urn:microsoft.com/office/officeart/2005/8/layout/process2"/>
    <dgm:cxn modelId="{336AE977-A05A-4117-BAF1-C7757B6D5048}" srcId="{4C9A9733-08EB-44C6-A4AA-BC8CE309EE95}" destId="{5A94C6C0-F28B-4490-8D89-A6D10FEFF913}" srcOrd="2" destOrd="0" parTransId="{E3409CF1-42A2-4AF2-B664-7B0AC93A726F}" sibTransId="{A20BC467-8F0A-43FD-B621-BFC6C7A73013}"/>
    <dgm:cxn modelId="{3A314C7D-FD1A-4854-911E-3CC3BDE97BF1}" type="presOf" srcId="{B7A75E7E-3532-4B4A-99FC-AEDEB09CC74F}" destId="{03FE3781-019F-4677-BF90-3EE9A661DE63}" srcOrd="0" destOrd="0" presId="urn:microsoft.com/office/officeart/2005/8/layout/process2"/>
    <dgm:cxn modelId="{AB5854A0-9DF6-4C44-A27F-CD57EBA30B04}" type="presOf" srcId="{5A94C6C0-F28B-4490-8D89-A6D10FEFF913}" destId="{177CCB15-48A3-4574-82BD-D8044CF04B3B}" srcOrd="0" destOrd="0" presId="urn:microsoft.com/office/officeart/2005/8/layout/process2"/>
    <dgm:cxn modelId="{1B4E1EB6-A6BA-481B-AF00-74039458B4A6}" type="presParOf" srcId="{DA74C99D-0E11-45B6-AC3F-478F65D35EEA}" destId="{DA94AED1-3595-41C0-94E6-0D717F9D4815}" srcOrd="0" destOrd="0" presId="urn:microsoft.com/office/officeart/2005/8/layout/process2"/>
    <dgm:cxn modelId="{36FE7049-B542-4C20-84EB-BDF25D703A50}" type="presParOf" srcId="{DA74C99D-0E11-45B6-AC3F-478F65D35EEA}" destId="{03FE3781-019F-4677-BF90-3EE9A661DE63}" srcOrd="1" destOrd="0" presId="urn:microsoft.com/office/officeart/2005/8/layout/process2"/>
    <dgm:cxn modelId="{B4F4F834-33D5-4A89-AC9E-C5BE9C5869FA}" type="presParOf" srcId="{03FE3781-019F-4677-BF90-3EE9A661DE63}" destId="{E7A9BA3D-77D0-4ADB-8047-37CDB305409F}" srcOrd="0" destOrd="0" presId="urn:microsoft.com/office/officeart/2005/8/layout/process2"/>
    <dgm:cxn modelId="{05631F62-DC69-49DC-938D-8993B8367504}" type="presParOf" srcId="{DA74C99D-0E11-45B6-AC3F-478F65D35EEA}" destId="{B3BABED1-1B57-437F-9670-4D10FC9DD4BA}" srcOrd="2" destOrd="0" presId="urn:microsoft.com/office/officeart/2005/8/layout/process2"/>
    <dgm:cxn modelId="{EC965A27-EA73-4C52-9755-D28EFC1A72B8}" type="presParOf" srcId="{DA74C99D-0E11-45B6-AC3F-478F65D35EEA}" destId="{75C9E7B8-914C-487F-9A8A-CEB7E9A4E2F8}" srcOrd="3" destOrd="0" presId="urn:microsoft.com/office/officeart/2005/8/layout/process2"/>
    <dgm:cxn modelId="{77DFFD1B-44BA-4864-A434-D722C04261DC}" type="presParOf" srcId="{75C9E7B8-914C-487F-9A8A-CEB7E9A4E2F8}" destId="{B49ECD17-ED82-45B3-8FD2-E122C9ECB323}" srcOrd="0" destOrd="0" presId="urn:microsoft.com/office/officeart/2005/8/layout/process2"/>
    <dgm:cxn modelId="{FA1131C3-AEAA-4F98-88D1-E2ACA069DC48}" type="presParOf" srcId="{DA74C99D-0E11-45B6-AC3F-478F65D35EEA}" destId="{177CCB15-48A3-4574-82BD-D8044CF04B3B}" srcOrd="4" destOrd="0" presId="urn:microsoft.com/office/officeart/2005/8/layout/process2"/>
  </dgm:cxnLst>
  <dgm:bg>
    <a:effectLst>
      <a:outerShdw blurRad="50800" dist="38100" dir="10800000" algn="r" rotWithShape="0">
        <a:schemeClr val="tx1"/>
      </a:outerShdw>
    </a:effectLst>
  </dgm:bg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4C9A9733-08EB-44C6-A4AA-BC8CE309EE95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B5EADB6F-9F2F-4B67-9B16-692B54753F92}">
      <dgm:prSet phldrT="[Testo]"/>
      <dgm:spPr>
        <a:solidFill>
          <a:srgbClr val="002C4B">
            <a:alpha val="30000"/>
          </a:srgbClr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Acquisizione dati</a:t>
          </a:r>
        </a:p>
      </dgm:t>
    </dgm:pt>
    <dgm:pt modelId="{EAB65001-62B3-4D25-B6D5-5A8D1BA3C560}" type="parTrans" cxnId="{6AB4C26A-425C-42FC-A09F-30A736880F52}">
      <dgm:prSet/>
      <dgm:spPr/>
      <dgm:t>
        <a:bodyPr/>
        <a:lstStyle/>
        <a:p>
          <a:endParaRPr lang="it-IT"/>
        </a:p>
      </dgm:t>
    </dgm:pt>
    <dgm:pt modelId="{B7A75E7E-3532-4B4A-99FC-AEDEB09CC74F}" type="sibTrans" cxnId="{6AB4C26A-425C-42FC-A09F-30A736880F52}">
      <dgm:prSet/>
      <dgm:spPr/>
      <dgm:t>
        <a:bodyPr/>
        <a:lstStyle/>
        <a:p>
          <a:endParaRPr lang="it-IT"/>
        </a:p>
      </dgm:t>
    </dgm:pt>
    <dgm:pt modelId="{CE289768-45D8-4A40-B501-6783FC128DE8}">
      <dgm:prSet phldrT="[Testo]"/>
      <dgm:spPr>
        <a:solidFill>
          <a:srgbClr val="002C4B"/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TRNG</a:t>
          </a:r>
        </a:p>
      </dgm:t>
    </dgm:pt>
    <dgm:pt modelId="{1EC421A8-4930-4EAC-843E-05FEF78E9B4C}" type="parTrans" cxnId="{2FA6023A-AC34-498C-BC7D-C5D8F83461EE}">
      <dgm:prSet/>
      <dgm:spPr/>
      <dgm:t>
        <a:bodyPr/>
        <a:lstStyle/>
        <a:p>
          <a:endParaRPr lang="it-IT"/>
        </a:p>
      </dgm:t>
    </dgm:pt>
    <dgm:pt modelId="{DC24FFEE-70BA-4EFE-8364-6560833F961A}" type="sibTrans" cxnId="{2FA6023A-AC34-498C-BC7D-C5D8F83461EE}">
      <dgm:prSet/>
      <dgm:spPr/>
      <dgm:t>
        <a:bodyPr/>
        <a:lstStyle/>
        <a:p>
          <a:endParaRPr lang="it-IT"/>
        </a:p>
      </dgm:t>
    </dgm:pt>
    <dgm:pt modelId="{5A94C6C0-F28B-4490-8D89-A6D10FEFF913}">
      <dgm:prSet phldrT="[Testo]"/>
      <dgm:spPr>
        <a:solidFill>
          <a:srgbClr val="002C4B">
            <a:alpha val="30000"/>
          </a:srgbClr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Applicazione</a:t>
          </a:r>
        </a:p>
      </dgm:t>
    </dgm:pt>
    <dgm:pt modelId="{E3409CF1-42A2-4AF2-B664-7B0AC93A726F}" type="parTrans" cxnId="{336AE977-A05A-4117-BAF1-C7757B6D5048}">
      <dgm:prSet/>
      <dgm:spPr/>
      <dgm:t>
        <a:bodyPr/>
        <a:lstStyle/>
        <a:p>
          <a:endParaRPr lang="it-IT"/>
        </a:p>
      </dgm:t>
    </dgm:pt>
    <dgm:pt modelId="{A20BC467-8F0A-43FD-B621-BFC6C7A73013}" type="sibTrans" cxnId="{336AE977-A05A-4117-BAF1-C7757B6D5048}">
      <dgm:prSet/>
      <dgm:spPr/>
      <dgm:t>
        <a:bodyPr/>
        <a:lstStyle/>
        <a:p>
          <a:endParaRPr lang="it-IT"/>
        </a:p>
      </dgm:t>
    </dgm:pt>
    <dgm:pt modelId="{DA74C99D-0E11-45B6-AC3F-478F65D35EEA}" type="pres">
      <dgm:prSet presAssocID="{4C9A9733-08EB-44C6-A4AA-BC8CE309EE95}" presName="linearFlow" presStyleCnt="0">
        <dgm:presLayoutVars>
          <dgm:resizeHandles val="exact"/>
        </dgm:presLayoutVars>
      </dgm:prSet>
      <dgm:spPr/>
    </dgm:pt>
    <dgm:pt modelId="{DA94AED1-3595-41C0-94E6-0D717F9D4815}" type="pres">
      <dgm:prSet presAssocID="{B5EADB6F-9F2F-4B67-9B16-692B54753F92}" presName="node" presStyleLbl="node1" presStyleIdx="0" presStyleCnt="3">
        <dgm:presLayoutVars>
          <dgm:bulletEnabled val="1"/>
        </dgm:presLayoutVars>
      </dgm:prSet>
      <dgm:spPr/>
    </dgm:pt>
    <dgm:pt modelId="{03FE3781-019F-4677-BF90-3EE9A661DE63}" type="pres">
      <dgm:prSet presAssocID="{B7A75E7E-3532-4B4A-99FC-AEDEB09CC74F}" presName="sibTrans" presStyleLbl="sibTrans2D1" presStyleIdx="0" presStyleCnt="2"/>
      <dgm:spPr/>
    </dgm:pt>
    <dgm:pt modelId="{E7A9BA3D-77D0-4ADB-8047-37CDB305409F}" type="pres">
      <dgm:prSet presAssocID="{B7A75E7E-3532-4B4A-99FC-AEDEB09CC74F}" presName="connectorText" presStyleLbl="sibTrans2D1" presStyleIdx="0" presStyleCnt="2"/>
      <dgm:spPr/>
    </dgm:pt>
    <dgm:pt modelId="{B3BABED1-1B57-437F-9670-4D10FC9DD4BA}" type="pres">
      <dgm:prSet presAssocID="{CE289768-45D8-4A40-B501-6783FC128DE8}" presName="node" presStyleLbl="node1" presStyleIdx="1" presStyleCnt="3">
        <dgm:presLayoutVars>
          <dgm:bulletEnabled val="1"/>
        </dgm:presLayoutVars>
      </dgm:prSet>
      <dgm:spPr/>
    </dgm:pt>
    <dgm:pt modelId="{75C9E7B8-914C-487F-9A8A-CEB7E9A4E2F8}" type="pres">
      <dgm:prSet presAssocID="{DC24FFEE-70BA-4EFE-8364-6560833F961A}" presName="sibTrans" presStyleLbl="sibTrans2D1" presStyleIdx="1" presStyleCnt="2"/>
      <dgm:spPr/>
    </dgm:pt>
    <dgm:pt modelId="{B49ECD17-ED82-45B3-8FD2-E122C9ECB323}" type="pres">
      <dgm:prSet presAssocID="{DC24FFEE-70BA-4EFE-8364-6560833F961A}" presName="connectorText" presStyleLbl="sibTrans2D1" presStyleIdx="1" presStyleCnt="2"/>
      <dgm:spPr/>
    </dgm:pt>
    <dgm:pt modelId="{177CCB15-48A3-4574-82BD-D8044CF04B3B}" type="pres">
      <dgm:prSet presAssocID="{5A94C6C0-F28B-4490-8D89-A6D10FEFF913}" presName="node" presStyleLbl="node1" presStyleIdx="2" presStyleCnt="3">
        <dgm:presLayoutVars>
          <dgm:bulletEnabled val="1"/>
        </dgm:presLayoutVars>
      </dgm:prSet>
      <dgm:spPr/>
    </dgm:pt>
  </dgm:ptLst>
  <dgm:cxnLst>
    <dgm:cxn modelId="{85DFF21B-D2D5-4414-A8A4-35804CAB7C52}" type="presOf" srcId="{B7A75E7E-3532-4B4A-99FC-AEDEB09CC74F}" destId="{E7A9BA3D-77D0-4ADB-8047-37CDB305409F}" srcOrd="1" destOrd="0" presId="urn:microsoft.com/office/officeart/2005/8/layout/process2"/>
    <dgm:cxn modelId="{2FA6023A-AC34-498C-BC7D-C5D8F83461EE}" srcId="{4C9A9733-08EB-44C6-A4AA-BC8CE309EE95}" destId="{CE289768-45D8-4A40-B501-6783FC128DE8}" srcOrd="1" destOrd="0" parTransId="{1EC421A8-4930-4EAC-843E-05FEF78E9B4C}" sibTransId="{DC24FFEE-70BA-4EFE-8364-6560833F961A}"/>
    <dgm:cxn modelId="{27A8F365-D1AA-46C6-AAE9-E011E8FB705A}" type="presOf" srcId="{DC24FFEE-70BA-4EFE-8364-6560833F961A}" destId="{B49ECD17-ED82-45B3-8FD2-E122C9ECB323}" srcOrd="1" destOrd="0" presId="urn:microsoft.com/office/officeart/2005/8/layout/process2"/>
    <dgm:cxn modelId="{7A3A2968-8A36-40B8-83B5-030CFD6E72F7}" type="presOf" srcId="{4C9A9733-08EB-44C6-A4AA-BC8CE309EE95}" destId="{DA74C99D-0E11-45B6-AC3F-478F65D35EEA}" srcOrd="0" destOrd="0" presId="urn:microsoft.com/office/officeart/2005/8/layout/process2"/>
    <dgm:cxn modelId="{531B146A-F951-4426-9837-859068636269}" type="presOf" srcId="{B5EADB6F-9F2F-4B67-9B16-692B54753F92}" destId="{DA94AED1-3595-41C0-94E6-0D717F9D4815}" srcOrd="0" destOrd="0" presId="urn:microsoft.com/office/officeart/2005/8/layout/process2"/>
    <dgm:cxn modelId="{6AB4C26A-425C-42FC-A09F-30A736880F52}" srcId="{4C9A9733-08EB-44C6-A4AA-BC8CE309EE95}" destId="{B5EADB6F-9F2F-4B67-9B16-692B54753F92}" srcOrd="0" destOrd="0" parTransId="{EAB65001-62B3-4D25-B6D5-5A8D1BA3C560}" sibTransId="{B7A75E7E-3532-4B4A-99FC-AEDEB09CC74F}"/>
    <dgm:cxn modelId="{27DBE970-AFCF-4184-91A1-14CBB7D9B391}" type="presOf" srcId="{CE289768-45D8-4A40-B501-6783FC128DE8}" destId="{B3BABED1-1B57-437F-9670-4D10FC9DD4BA}" srcOrd="0" destOrd="0" presId="urn:microsoft.com/office/officeart/2005/8/layout/process2"/>
    <dgm:cxn modelId="{C901BA57-CAC6-496C-B733-43DA8B221F7F}" type="presOf" srcId="{DC24FFEE-70BA-4EFE-8364-6560833F961A}" destId="{75C9E7B8-914C-487F-9A8A-CEB7E9A4E2F8}" srcOrd="0" destOrd="0" presId="urn:microsoft.com/office/officeart/2005/8/layout/process2"/>
    <dgm:cxn modelId="{336AE977-A05A-4117-BAF1-C7757B6D5048}" srcId="{4C9A9733-08EB-44C6-A4AA-BC8CE309EE95}" destId="{5A94C6C0-F28B-4490-8D89-A6D10FEFF913}" srcOrd="2" destOrd="0" parTransId="{E3409CF1-42A2-4AF2-B664-7B0AC93A726F}" sibTransId="{A20BC467-8F0A-43FD-B621-BFC6C7A73013}"/>
    <dgm:cxn modelId="{3A314C7D-FD1A-4854-911E-3CC3BDE97BF1}" type="presOf" srcId="{B7A75E7E-3532-4B4A-99FC-AEDEB09CC74F}" destId="{03FE3781-019F-4677-BF90-3EE9A661DE63}" srcOrd="0" destOrd="0" presId="urn:microsoft.com/office/officeart/2005/8/layout/process2"/>
    <dgm:cxn modelId="{AB5854A0-9DF6-4C44-A27F-CD57EBA30B04}" type="presOf" srcId="{5A94C6C0-F28B-4490-8D89-A6D10FEFF913}" destId="{177CCB15-48A3-4574-82BD-D8044CF04B3B}" srcOrd="0" destOrd="0" presId="urn:microsoft.com/office/officeart/2005/8/layout/process2"/>
    <dgm:cxn modelId="{1B4E1EB6-A6BA-481B-AF00-74039458B4A6}" type="presParOf" srcId="{DA74C99D-0E11-45B6-AC3F-478F65D35EEA}" destId="{DA94AED1-3595-41C0-94E6-0D717F9D4815}" srcOrd="0" destOrd="0" presId="urn:microsoft.com/office/officeart/2005/8/layout/process2"/>
    <dgm:cxn modelId="{36FE7049-B542-4C20-84EB-BDF25D703A50}" type="presParOf" srcId="{DA74C99D-0E11-45B6-AC3F-478F65D35EEA}" destId="{03FE3781-019F-4677-BF90-3EE9A661DE63}" srcOrd="1" destOrd="0" presId="urn:microsoft.com/office/officeart/2005/8/layout/process2"/>
    <dgm:cxn modelId="{B4F4F834-33D5-4A89-AC9E-C5BE9C5869FA}" type="presParOf" srcId="{03FE3781-019F-4677-BF90-3EE9A661DE63}" destId="{E7A9BA3D-77D0-4ADB-8047-37CDB305409F}" srcOrd="0" destOrd="0" presId="urn:microsoft.com/office/officeart/2005/8/layout/process2"/>
    <dgm:cxn modelId="{05631F62-DC69-49DC-938D-8993B8367504}" type="presParOf" srcId="{DA74C99D-0E11-45B6-AC3F-478F65D35EEA}" destId="{B3BABED1-1B57-437F-9670-4D10FC9DD4BA}" srcOrd="2" destOrd="0" presId="urn:microsoft.com/office/officeart/2005/8/layout/process2"/>
    <dgm:cxn modelId="{EC965A27-EA73-4C52-9755-D28EFC1A72B8}" type="presParOf" srcId="{DA74C99D-0E11-45B6-AC3F-478F65D35EEA}" destId="{75C9E7B8-914C-487F-9A8A-CEB7E9A4E2F8}" srcOrd="3" destOrd="0" presId="urn:microsoft.com/office/officeart/2005/8/layout/process2"/>
    <dgm:cxn modelId="{77DFFD1B-44BA-4864-A434-D722C04261DC}" type="presParOf" srcId="{75C9E7B8-914C-487F-9A8A-CEB7E9A4E2F8}" destId="{B49ECD17-ED82-45B3-8FD2-E122C9ECB323}" srcOrd="0" destOrd="0" presId="urn:microsoft.com/office/officeart/2005/8/layout/process2"/>
    <dgm:cxn modelId="{FA1131C3-AEAA-4F98-88D1-E2ACA069DC48}" type="presParOf" srcId="{DA74C99D-0E11-45B6-AC3F-478F65D35EEA}" destId="{177CCB15-48A3-4574-82BD-D8044CF04B3B}" srcOrd="4" destOrd="0" presId="urn:microsoft.com/office/officeart/2005/8/layout/process2"/>
  </dgm:cxnLst>
  <dgm:bg>
    <a:effectLst>
      <a:outerShdw blurRad="50800" dist="38100" dir="10800000" algn="r" rotWithShape="0">
        <a:schemeClr val="tx1"/>
      </a:outerShdw>
    </a:effectLst>
  </dgm:bg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4C9A9733-08EB-44C6-A4AA-BC8CE309EE95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B5EADB6F-9F2F-4B67-9B16-692B54753F92}">
      <dgm:prSet phldrT="[Testo]"/>
      <dgm:spPr>
        <a:solidFill>
          <a:srgbClr val="002C4B">
            <a:alpha val="30000"/>
          </a:srgbClr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Acquisizione dati</a:t>
          </a:r>
        </a:p>
      </dgm:t>
    </dgm:pt>
    <dgm:pt modelId="{EAB65001-62B3-4D25-B6D5-5A8D1BA3C560}" type="parTrans" cxnId="{6AB4C26A-425C-42FC-A09F-30A736880F52}">
      <dgm:prSet/>
      <dgm:spPr/>
      <dgm:t>
        <a:bodyPr/>
        <a:lstStyle/>
        <a:p>
          <a:endParaRPr lang="it-IT"/>
        </a:p>
      </dgm:t>
    </dgm:pt>
    <dgm:pt modelId="{B7A75E7E-3532-4B4A-99FC-AEDEB09CC74F}" type="sibTrans" cxnId="{6AB4C26A-425C-42FC-A09F-30A736880F52}">
      <dgm:prSet/>
      <dgm:spPr/>
      <dgm:t>
        <a:bodyPr/>
        <a:lstStyle/>
        <a:p>
          <a:endParaRPr lang="it-IT"/>
        </a:p>
      </dgm:t>
    </dgm:pt>
    <dgm:pt modelId="{CE289768-45D8-4A40-B501-6783FC128DE8}">
      <dgm:prSet phldrT="[Testo]"/>
      <dgm:spPr>
        <a:solidFill>
          <a:srgbClr val="002C4B"/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TRNG</a:t>
          </a:r>
        </a:p>
      </dgm:t>
    </dgm:pt>
    <dgm:pt modelId="{1EC421A8-4930-4EAC-843E-05FEF78E9B4C}" type="parTrans" cxnId="{2FA6023A-AC34-498C-BC7D-C5D8F83461EE}">
      <dgm:prSet/>
      <dgm:spPr/>
      <dgm:t>
        <a:bodyPr/>
        <a:lstStyle/>
        <a:p>
          <a:endParaRPr lang="it-IT"/>
        </a:p>
      </dgm:t>
    </dgm:pt>
    <dgm:pt modelId="{DC24FFEE-70BA-4EFE-8364-6560833F961A}" type="sibTrans" cxnId="{2FA6023A-AC34-498C-BC7D-C5D8F83461EE}">
      <dgm:prSet/>
      <dgm:spPr/>
      <dgm:t>
        <a:bodyPr/>
        <a:lstStyle/>
        <a:p>
          <a:endParaRPr lang="it-IT"/>
        </a:p>
      </dgm:t>
    </dgm:pt>
    <dgm:pt modelId="{5A94C6C0-F28B-4490-8D89-A6D10FEFF913}">
      <dgm:prSet phldrT="[Testo]"/>
      <dgm:spPr>
        <a:solidFill>
          <a:srgbClr val="002C4B">
            <a:alpha val="30000"/>
          </a:srgbClr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Applicazione</a:t>
          </a:r>
        </a:p>
      </dgm:t>
    </dgm:pt>
    <dgm:pt modelId="{E3409CF1-42A2-4AF2-B664-7B0AC93A726F}" type="parTrans" cxnId="{336AE977-A05A-4117-BAF1-C7757B6D5048}">
      <dgm:prSet/>
      <dgm:spPr/>
      <dgm:t>
        <a:bodyPr/>
        <a:lstStyle/>
        <a:p>
          <a:endParaRPr lang="it-IT"/>
        </a:p>
      </dgm:t>
    </dgm:pt>
    <dgm:pt modelId="{A20BC467-8F0A-43FD-B621-BFC6C7A73013}" type="sibTrans" cxnId="{336AE977-A05A-4117-BAF1-C7757B6D5048}">
      <dgm:prSet/>
      <dgm:spPr/>
      <dgm:t>
        <a:bodyPr/>
        <a:lstStyle/>
        <a:p>
          <a:endParaRPr lang="it-IT"/>
        </a:p>
      </dgm:t>
    </dgm:pt>
    <dgm:pt modelId="{DA74C99D-0E11-45B6-AC3F-478F65D35EEA}" type="pres">
      <dgm:prSet presAssocID="{4C9A9733-08EB-44C6-A4AA-BC8CE309EE95}" presName="linearFlow" presStyleCnt="0">
        <dgm:presLayoutVars>
          <dgm:resizeHandles val="exact"/>
        </dgm:presLayoutVars>
      </dgm:prSet>
      <dgm:spPr/>
    </dgm:pt>
    <dgm:pt modelId="{DA94AED1-3595-41C0-94E6-0D717F9D4815}" type="pres">
      <dgm:prSet presAssocID="{B5EADB6F-9F2F-4B67-9B16-692B54753F92}" presName="node" presStyleLbl="node1" presStyleIdx="0" presStyleCnt="3">
        <dgm:presLayoutVars>
          <dgm:bulletEnabled val="1"/>
        </dgm:presLayoutVars>
      </dgm:prSet>
      <dgm:spPr/>
    </dgm:pt>
    <dgm:pt modelId="{03FE3781-019F-4677-BF90-3EE9A661DE63}" type="pres">
      <dgm:prSet presAssocID="{B7A75E7E-3532-4B4A-99FC-AEDEB09CC74F}" presName="sibTrans" presStyleLbl="sibTrans2D1" presStyleIdx="0" presStyleCnt="2"/>
      <dgm:spPr/>
    </dgm:pt>
    <dgm:pt modelId="{E7A9BA3D-77D0-4ADB-8047-37CDB305409F}" type="pres">
      <dgm:prSet presAssocID="{B7A75E7E-3532-4B4A-99FC-AEDEB09CC74F}" presName="connectorText" presStyleLbl="sibTrans2D1" presStyleIdx="0" presStyleCnt="2"/>
      <dgm:spPr/>
    </dgm:pt>
    <dgm:pt modelId="{B3BABED1-1B57-437F-9670-4D10FC9DD4BA}" type="pres">
      <dgm:prSet presAssocID="{CE289768-45D8-4A40-B501-6783FC128DE8}" presName="node" presStyleLbl="node1" presStyleIdx="1" presStyleCnt="3">
        <dgm:presLayoutVars>
          <dgm:bulletEnabled val="1"/>
        </dgm:presLayoutVars>
      </dgm:prSet>
      <dgm:spPr/>
    </dgm:pt>
    <dgm:pt modelId="{75C9E7B8-914C-487F-9A8A-CEB7E9A4E2F8}" type="pres">
      <dgm:prSet presAssocID="{DC24FFEE-70BA-4EFE-8364-6560833F961A}" presName="sibTrans" presStyleLbl="sibTrans2D1" presStyleIdx="1" presStyleCnt="2"/>
      <dgm:spPr/>
    </dgm:pt>
    <dgm:pt modelId="{B49ECD17-ED82-45B3-8FD2-E122C9ECB323}" type="pres">
      <dgm:prSet presAssocID="{DC24FFEE-70BA-4EFE-8364-6560833F961A}" presName="connectorText" presStyleLbl="sibTrans2D1" presStyleIdx="1" presStyleCnt="2"/>
      <dgm:spPr/>
    </dgm:pt>
    <dgm:pt modelId="{177CCB15-48A3-4574-82BD-D8044CF04B3B}" type="pres">
      <dgm:prSet presAssocID="{5A94C6C0-F28B-4490-8D89-A6D10FEFF913}" presName="node" presStyleLbl="node1" presStyleIdx="2" presStyleCnt="3">
        <dgm:presLayoutVars>
          <dgm:bulletEnabled val="1"/>
        </dgm:presLayoutVars>
      </dgm:prSet>
      <dgm:spPr/>
    </dgm:pt>
  </dgm:ptLst>
  <dgm:cxnLst>
    <dgm:cxn modelId="{85DFF21B-D2D5-4414-A8A4-35804CAB7C52}" type="presOf" srcId="{B7A75E7E-3532-4B4A-99FC-AEDEB09CC74F}" destId="{E7A9BA3D-77D0-4ADB-8047-37CDB305409F}" srcOrd="1" destOrd="0" presId="urn:microsoft.com/office/officeart/2005/8/layout/process2"/>
    <dgm:cxn modelId="{2FA6023A-AC34-498C-BC7D-C5D8F83461EE}" srcId="{4C9A9733-08EB-44C6-A4AA-BC8CE309EE95}" destId="{CE289768-45D8-4A40-B501-6783FC128DE8}" srcOrd="1" destOrd="0" parTransId="{1EC421A8-4930-4EAC-843E-05FEF78E9B4C}" sibTransId="{DC24FFEE-70BA-4EFE-8364-6560833F961A}"/>
    <dgm:cxn modelId="{27A8F365-D1AA-46C6-AAE9-E011E8FB705A}" type="presOf" srcId="{DC24FFEE-70BA-4EFE-8364-6560833F961A}" destId="{B49ECD17-ED82-45B3-8FD2-E122C9ECB323}" srcOrd="1" destOrd="0" presId="urn:microsoft.com/office/officeart/2005/8/layout/process2"/>
    <dgm:cxn modelId="{7A3A2968-8A36-40B8-83B5-030CFD6E72F7}" type="presOf" srcId="{4C9A9733-08EB-44C6-A4AA-BC8CE309EE95}" destId="{DA74C99D-0E11-45B6-AC3F-478F65D35EEA}" srcOrd="0" destOrd="0" presId="urn:microsoft.com/office/officeart/2005/8/layout/process2"/>
    <dgm:cxn modelId="{531B146A-F951-4426-9837-859068636269}" type="presOf" srcId="{B5EADB6F-9F2F-4B67-9B16-692B54753F92}" destId="{DA94AED1-3595-41C0-94E6-0D717F9D4815}" srcOrd="0" destOrd="0" presId="urn:microsoft.com/office/officeart/2005/8/layout/process2"/>
    <dgm:cxn modelId="{6AB4C26A-425C-42FC-A09F-30A736880F52}" srcId="{4C9A9733-08EB-44C6-A4AA-BC8CE309EE95}" destId="{B5EADB6F-9F2F-4B67-9B16-692B54753F92}" srcOrd="0" destOrd="0" parTransId="{EAB65001-62B3-4D25-B6D5-5A8D1BA3C560}" sibTransId="{B7A75E7E-3532-4B4A-99FC-AEDEB09CC74F}"/>
    <dgm:cxn modelId="{27DBE970-AFCF-4184-91A1-14CBB7D9B391}" type="presOf" srcId="{CE289768-45D8-4A40-B501-6783FC128DE8}" destId="{B3BABED1-1B57-437F-9670-4D10FC9DD4BA}" srcOrd="0" destOrd="0" presId="urn:microsoft.com/office/officeart/2005/8/layout/process2"/>
    <dgm:cxn modelId="{C901BA57-CAC6-496C-B733-43DA8B221F7F}" type="presOf" srcId="{DC24FFEE-70BA-4EFE-8364-6560833F961A}" destId="{75C9E7B8-914C-487F-9A8A-CEB7E9A4E2F8}" srcOrd="0" destOrd="0" presId="urn:microsoft.com/office/officeart/2005/8/layout/process2"/>
    <dgm:cxn modelId="{336AE977-A05A-4117-BAF1-C7757B6D5048}" srcId="{4C9A9733-08EB-44C6-A4AA-BC8CE309EE95}" destId="{5A94C6C0-F28B-4490-8D89-A6D10FEFF913}" srcOrd="2" destOrd="0" parTransId="{E3409CF1-42A2-4AF2-B664-7B0AC93A726F}" sibTransId="{A20BC467-8F0A-43FD-B621-BFC6C7A73013}"/>
    <dgm:cxn modelId="{3A314C7D-FD1A-4854-911E-3CC3BDE97BF1}" type="presOf" srcId="{B7A75E7E-3532-4B4A-99FC-AEDEB09CC74F}" destId="{03FE3781-019F-4677-BF90-3EE9A661DE63}" srcOrd="0" destOrd="0" presId="urn:microsoft.com/office/officeart/2005/8/layout/process2"/>
    <dgm:cxn modelId="{AB5854A0-9DF6-4C44-A27F-CD57EBA30B04}" type="presOf" srcId="{5A94C6C0-F28B-4490-8D89-A6D10FEFF913}" destId="{177CCB15-48A3-4574-82BD-D8044CF04B3B}" srcOrd="0" destOrd="0" presId="urn:microsoft.com/office/officeart/2005/8/layout/process2"/>
    <dgm:cxn modelId="{1B4E1EB6-A6BA-481B-AF00-74039458B4A6}" type="presParOf" srcId="{DA74C99D-0E11-45B6-AC3F-478F65D35EEA}" destId="{DA94AED1-3595-41C0-94E6-0D717F9D4815}" srcOrd="0" destOrd="0" presId="urn:microsoft.com/office/officeart/2005/8/layout/process2"/>
    <dgm:cxn modelId="{36FE7049-B542-4C20-84EB-BDF25D703A50}" type="presParOf" srcId="{DA74C99D-0E11-45B6-AC3F-478F65D35EEA}" destId="{03FE3781-019F-4677-BF90-3EE9A661DE63}" srcOrd="1" destOrd="0" presId="urn:microsoft.com/office/officeart/2005/8/layout/process2"/>
    <dgm:cxn modelId="{B4F4F834-33D5-4A89-AC9E-C5BE9C5869FA}" type="presParOf" srcId="{03FE3781-019F-4677-BF90-3EE9A661DE63}" destId="{E7A9BA3D-77D0-4ADB-8047-37CDB305409F}" srcOrd="0" destOrd="0" presId="urn:microsoft.com/office/officeart/2005/8/layout/process2"/>
    <dgm:cxn modelId="{05631F62-DC69-49DC-938D-8993B8367504}" type="presParOf" srcId="{DA74C99D-0E11-45B6-AC3F-478F65D35EEA}" destId="{B3BABED1-1B57-437F-9670-4D10FC9DD4BA}" srcOrd="2" destOrd="0" presId="urn:microsoft.com/office/officeart/2005/8/layout/process2"/>
    <dgm:cxn modelId="{EC965A27-EA73-4C52-9755-D28EFC1A72B8}" type="presParOf" srcId="{DA74C99D-0E11-45B6-AC3F-478F65D35EEA}" destId="{75C9E7B8-914C-487F-9A8A-CEB7E9A4E2F8}" srcOrd="3" destOrd="0" presId="urn:microsoft.com/office/officeart/2005/8/layout/process2"/>
    <dgm:cxn modelId="{77DFFD1B-44BA-4864-A434-D722C04261DC}" type="presParOf" srcId="{75C9E7B8-914C-487F-9A8A-CEB7E9A4E2F8}" destId="{B49ECD17-ED82-45B3-8FD2-E122C9ECB323}" srcOrd="0" destOrd="0" presId="urn:microsoft.com/office/officeart/2005/8/layout/process2"/>
    <dgm:cxn modelId="{FA1131C3-AEAA-4F98-88D1-E2ACA069DC48}" type="presParOf" srcId="{DA74C99D-0E11-45B6-AC3F-478F65D35EEA}" destId="{177CCB15-48A3-4574-82BD-D8044CF04B3B}" srcOrd="4" destOrd="0" presId="urn:microsoft.com/office/officeart/2005/8/layout/process2"/>
  </dgm:cxnLst>
  <dgm:bg>
    <a:effectLst>
      <a:outerShdw blurRad="50800" dist="38100" dir="10800000" algn="r" rotWithShape="0">
        <a:schemeClr val="tx1"/>
      </a:outerShdw>
    </a:effectLst>
  </dgm:bg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4C9A9733-08EB-44C6-A4AA-BC8CE309EE95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B5EADB6F-9F2F-4B67-9B16-692B54753F92}">
      <dgm:prSet phldrT="[Testo]"/>
      <dgm:spPr>
        <a:solidFill>
          <a:srgbClr val="002C4B">
            <a:alpha val="30000"/>
          </a:srgbClr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Acquisizione dati</a:t>
          </a:r>
        </a:p>
      </dgm:t>
    </dgm:pt>
    <dgm:pt modelId="{EAB65001-62B3-4D25-B6D5-5A8D1BA3C560}" type="parTrans" cxnId="{6AB4C26A-425C-42FC-A09F-30A736880F52}">
      <dgm:prSet/>
      <dgm:spPr/>
      <dgm:t>
        <a:bodyPr/>
        <a:lstStyle/>
        <a:p>
          <a:endParaRPr lang="it-IT"/>
        </a:p>
      </dgm:t>
    </dgm:pt>
    <dgm:pt modelId="{B7A75E7E-3532-4B4A-99FC-AEDEB09CC74F}" type="sibTrans" cxnId="{6AB4C26A-425C-42FC-A09F-30A736880F52}">
      <dgm:prSet/>
      <dgm:spPr/>
      <dgm:t>
        <a:bodyPr/>
        <a:lstStyle/>
        <a:p>
          <a:endParaRPr lang="it-IT"/>
        </a:p>
      </dgm:t>
    </dgm:pt>
    <dgm:pt modelId="{CE289768-45D8-4A40-B501-6783FC128DE8}">
      <dgm:prSet phldrT="[Testo]"/>
      <dgm:spPr>
        <a:solidFill>
          <a:srgbClr val="002C4B"/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TRNG</a:t>
          </a:r>
        </a:p>
      </dgm:t>
    </dgm:pt>
    <dgm:pt modelId="{1EC421A8-4930-4EAC-843E-05FEF78E9B4C}" type="parTrans" cxnId="{2FA6023A-AC34-498C-BC7D-C5D8F83461EE}">
      <dgm:prSet/>
      <dgm:spPr/>
      <dgm:t>
        <a:bodyPr/>
        <a:lstStyle/>
        <a:p>
          <a:endParaRPr lang="it-IT"/>
        </a:p>
      </dgm:t>
    </dgm:pt>
    <dgm:pt modelId="{DC24FFEE-70BA-4EFE-8364-6560833F961A}" type="sibTrans" cxnId="{2FA6023A-AC34-498C-BC7D-C5D8F83461EE}">
      <dgm:prSet/>
      <dgm:spPr/>
      <dgm:t>
        <a:bodyPr/>
        <a:lstStyle/>
        <a:p>
          <a:endParaRPr lang="it-IT"/>
        </a:p>
      </dgm:t>
    </dgm:pt>
    <dgm:pt modelId="{5A94C6C0-F28B-4490-8D89-A6D10FEFF913}">
      <dgm:prSet phldrT="[Testo]"/>
      <dgm:spPr>
        <a:solidFill>
          <a:srgbClr val="002C4B">
            <a:alpha val="30000"/>
          </a:srgbClr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Applicazione</a:t>
          </a:r>
        </a:p>
      </dgm:t>
    </dgm:pt>
    <dgm:pt modelId="{E3409CF1-42A2-4AF2-B664-7B0AC93A726F}" type="parTrans" cxnId="{336AE977-A05A-4117-BAF1-C7757B6D5048}">
      <dgm:prSet/>
      <dgm:spPr/>
      <dgm:t>
        <a:bodyPr/>
        <a:lstStyle/>
        <a:p>
          <a:endParaRPr lang="it-IT"/>
        </a:p>
      </dgm:t>
    </dgm:pt>
    <dgm:pt modelId="{A20BC467-8F0A-43FD-B621-BFC6C7A73013}" type="sibTrans" cxnId="{336AE977-A05A-4117-BAF1-C7757B6D5048}">
      <dgm:prSet/>
      <dgm:spPr/>
      <dgm:t>
        <a:bodyPr/>
        <a:lstStyle/>
        <a:p>
          <a:endParaRPr lang="it-IT"/>
        </a:p>
      </dgm:t>
    </dgm:pt>
    <dgm:pt modelId="{DA74C99D-0E11-45B6-AC3F-478F65D35EEA}" type="pres">
      <dgm:prSet presAssocID="{4C9A9733-08EB-44C6-A4AA-BC8CE309EE95}" presName="linearFlow" presStyleCnt="0">
        <dgm:presLayoutVars>
          <dgm:resizeHandles val="exact"/>
        </dgm:presLayoutVars>
      </dgm:prSet>
      <dgm:spPr/>
    </dgm:pt>
    <dgm:pt modelId="{DA94AED1-3595-41C0-94E6-0D717F9D4815}" type="pres">
      <dgm:prSet presAssocID="{B5EADB6F-9F2F-4B67-9B16-692B54753F92}" presName="node" presStyleLbl="node1" presStyleIdx="0" presStyleCnt="3">
        <dgm:presLayoutVars>
          <dgm:bulletEnabled val="1"/>
        </dgm:presLayoutVars>
      </dgm:prSet>
      <dgm:spPr/>
    </dgm:pt>
    <dgm:pt modelId="{03FE3781-019F-4677-BF90-3EE9A661DE63}" type="pres">
      <dgm:prSet presAssocID="{B7A75E7E-3532-4B4A-99FC-AEDEB09CC74F}" presName="sibTrans" presStyleLbl="sibTrans2D1" presStyleIdx="0" presStyleCnt="2"/>
      <dgm:spPr/>
    </dgm:pt>
    <dgm:pt modelId="{E7A9BA3D-77D0-4ADB-8047-37CDB305409F}" type="pres">
      <dgm:prSet presAssocID="{B7A75E7E-3532-4B4A-99FC-AEDEB09CC74F}" presName="connectorText" presStyleLbl="sibTrans2D1" presStyleIdx="0" presStyleCnt="2"/>
      <dgm:spPr/>
    </dgm:pt>
    <dgm:pt modelId="{B3BABED1-1B57-437F-9670-4D10FC9DD4BA}" type="pres">
      <dgm:prSet presAssocID="{CE289768-45D8-4A40-B501-6783FC128DE8}" presName="node" presStyleLbl="node1" presStyleIdx="1" presStyleCnt="3">
        <dgm:presLayoutVars>
          <dgm:bulletEnabled val="1"/>
        </dgm:presLayoutVars>
      </dgm:prSet>
      <dgm:spPr/>
    </dgm:pt>
    <dgm:pt modelId="{75C9E7B8-914C-487F-9A8A-CEB7E9A4E2F8}" type="pres">
      <dgm:prSet presAssocID="{DC24FFEE-70BA-4EFE-8364-6560833F961A}" presName="sibTrans" presStyleLbl="sibTrans2D1" presStyleIdx="1" presStyleCnt="2"/>
      <dgm:spPr/>
    </dgm:pt>
    <dgm:pt modelId="{B49ECD17-ED82-45B3-8FD2-E122C9ECB323}" type="pres">
      <dgm:prSet presAssocID="{DC24FFEE-70BA-4EFE-8364-6560833F961A}" presName="connectorText" presStyleLbl="sibTrans2D1" presStyleIdx="1" presStyleCnt="2"/>
      <dgm:spPr/>
    </dgm:pt>
    <dgm:pt modelId="{177CCB15-48A3-4574-82BD-D8044CF04B3B}" type="pres">
      <dgm:prSet presAssocID="{5A94C6C0-F28B-4490-8D89-A6D10FEFF913}" presName="node" presStyleLbl="node1" presStyleIdx="2" presStyleCnt="3">
        <dgm:presLayoutVars>
          <dgm:bulletEnabled val="1"/>
        </dgm:presLayoutVars>
      </dgm:prSet>
      <dgm:spPr/>
    </dgm:pt>
  </dgm:ptLst>
  <dgm:cxnLst>
    <dgm:cxn modelId="{85DFF21B-D2D5-4414-A8A4-35804CAB7C52}" type="presOf" srcId="{B7A75E7E-3532-4B4A-99FC-AEDEB09CC74F}" destId="{E7A9BA3D-77D0-4ADB-8047-37CDB305409F}" srcOrd="1" destOrd="0" presId="urn:microsoft.com/office/officeart/2005/8/layout/process2"/>
    <dgm:cxn modelId="{2FA6023A-AC34-498C-BC7D-C5D8F83461EE}" srcId="{4C9A9733-08EB-44C6-A4AA-BC8CE309EE95}" destId="{CE289768-45D8-4A40-B501-6783FC128DE8}" srcOrd="1" destOrd="0" parTransId="{1EC421A8-4930-4EAC-843E-05FEF78E9B4C}" sibTransId="{DC24FFEE-70BA-4EFE-8364-6560833F961A}"/>
    <dgm:cxn modelId="{27A8F365-D1AA-46C6-AAE9-E011E8FB705A}" type="presOf" srcId="{DC24FFEE-70BA-4EFE-8364-6560833F961A}" destId="{B49ECD17-ED82-45B3-8FD2-E122C9ECB323}" srcOrd="1" destOrd="0" presId="urn:microsoft.com/office/officeart/2005/8/layout/process2"/>
    <dgm:cxn modelId="{7A3A2968-8A36-40B8-83B5-030CFD6E72F7}" type="presOf" srcId="{4C9A9733-08EB-44C6-A4AA-BC8CE309EE95}" destId="{DA74C99D-0E11-45B6-AC3F-478F65D35EEA}" srcOrd="0" destOrd="0" presId="urn:microsoft.com/office/officeart/2005/8/layout/process2"/>
    <dgm:cxn modelId="{531B146A-F951-4426-9837-859068636269}" type="presOf" srcId="{B5EADB6F-9F2F-4B67-9B16-692B54753F92}" destId="{DA94AED1-3595-41C0-94E6-0D717F9D4815}" srcOrd="0" destOrd="0" presId="urn:microsoft.com/office/officeart/2005/8/layout/process2"/>
    <dgm:cxn modelId="{6AB4C26A-425C-42FC-A09F-30A736880F52}" srcId="{4C9A9733-08EB-44C6-A4AA-BC8CE309EE95}" destId="{B5EADB6F-9F2F-4B67-9B16-692B54753F92}" srcOrd="0" destOrd="0" parTransId="{EAB65001-62B3-4D25-B6D5-5A8D1BA3C560}" sibTransId="{B7A75E7E-3532-4B4A-99FC-AEDEB09CC74F}"/>
    <dgm:cxn modelId="{27DBE970-AFCF-4184-91A1-14CBB7D9B391}" type="presOf" srcId="{CE289768-45D8-4A40-B501-6783FC128DE8}" destId="{B3BABED1-1B57-437F-9670-4D10FC9DD4BA}" srcOrd="0" destOrd="0" presId="urn:microsoft.com/office/officeart/2005/8/layout/process2"/>
    <dgm:cxn modelId="{C901BA57-CAC6-496C-B733-43DA8B221F7F}" type="presOf" srcId="{DC24FFEE-70BA-4EFE-8364-6560833F961A}" destId="{75C9E7B8-914C-487F-9A8A-CEB7E9A4E2F8}" srcOrd="0" destOrd="0" presId="urn:microsoft.com/office/officeart/2005/8/layout/process2"/>
    <dgm:cxn modelId="{336AE977-A05A-4117-BAF1-C7757B6D5048}" srcId="{4C9A9733-08EB-44C6-A4AA-BC8CE309EE95}" destId="{5A94C6C0-F28B-4490-8D89-A6D10FEFF913}" srcOrd="2" destOrd="0" parTransId="{E3409CF1-42A2-4AF2-B664-7B0AC93A726F}" sibTransId="{A20BC467-8F0A-43FD-B621-BFC6C7A73013}"/>
    <dgm:cxn modelId="{3A314C7D-FD1A-4854-911E-3CC3BDE97BF1}" type="presOf" srcId="{B7A75E7E-3532-4B4A-99FC-AEDEB09CC74F}" destId="{03FE3781-019F-4677-BF90-3EE9A661DE63}" srcOrd="0" destOrd="0" presId="urn:microsoft.com/office/officeart/2005/8/layout/process2"/>
    <dgm:cxn modelId="{AB5854A0-9DF6-4C44-A27F-CD57EBA30B04}" type="presOf" srcId="{5A94C6C0-F28B-4490-8D89-A6D10FEFF913}" destId="{177CCB15-48A3-4574-82BD-D8044CF04B3B}" srcOrd="0" destOrd="0" presId="urn:microsoft.com/office/officeart/2005/8/layout/process2"/>
    <dgm:cxn modelId="{1B4E1EB6-A6BA-481B-AF00-74039458B4A6}" type="presParOf" srcId="{DA74C99D-0E11-45B6-AC3F-478F65D35EEA}" destId="{DA94AED1-3595-41C0-94E6-0D717F9D4815}" srcOrd="0" destOrd="0" presId="urn:microsoft.com/office/officeart/2005/8/layout/process2"/>
    <dgm:cxn modelId="{36FE7049-B542-4C20-84EB-BDF25D703A50}" type="presParOf" srcId="{DA74C99D-0E11-45B6-AC3F-478F65D35EEA}" destId="{03FE3781-019F-4677-BF90-3EE9A661DE63}" srcOrd="1" destOrd="0" presId="urn:microsoft.com/office/officeart/2005/8/layout/process2"/>
    <dgm:cxn modelId="{B4F4F834-33D5-4A89-AC9E-C5BE9C5869FA}" type="presParOf" srcId="{03FE3781-019F-4677-BF90-3EE9A661DE63}" destId="{E7A9BA3D-77D0-4ADB-8047-37CDB305409F}" srcOrd="0" destOrd="0" presId="urn:microsoft.com/office/officeart/2005/8/layout/process2"/>
    <dgm:cxn modelId="{05631F62-DC69-49DC-938D-8993B8367504}" type="presParOf" srcId="{DA74C99D-0E11-45B6-AC3F-478F65D35EEA}" destId="{B3BABED1-1B57-437F-9670-4D10FC9DD4BA}" srcOrd="2" destOrd="0" presId="urn:microsoft.com/office/officeart/2005/8/layout/process2"/>
    <dgm:cxn modelId="{EC965A27-EA73-4C52-9755-D28EFC1A72B8}" type="presParOf" srcId="{DA74C99D-0E11-45B6-AC3F-478F65D35EEA}" destId="{75C9E7B8-914C-487F-9A8A-CEB7E9A4E2F8}" srcOrd="3" destOrd="0" presId="urn:microsoft.com/office/officeart/2005/8/layout/process2"/>
    <dgm:cxn modelId="{77DFFD1B-44BA-4864-A434-D722C04261DC}" type="presParOf" srcId="{75C9E7B8-914C-487F-9A8A-CEB7E9A4E2F8}" destId="{B49ECD17-ED82-45B3-8FD2-E122C9ECB323}" srcOrd="0" destOrd="0" presId="urn:microsoft.com/office/officeart/2005/8/layout/process2"/>
    <dgm:cxn modelId="{FA1131C3-AEAA-4F98-88D1-E2ACA069DC48}" type="presParOf" srcId="{DA74C99D-0E11-45B6-AC3F-478F65D35EEA}" destId="{177CCB15-48A3-4574-82BD-D8044CF04B3B}" srcOrd="4" destOrd="0" presId="urn:microsoft.com/office/officeart/2005/8/layout/process2"/>
  </dgm:cxnLst>
  <dgm:bg>
    <a:effectLst>
      <a:outerShdw blurRad="50800" dist="38100" dir="10800000" algn="r" rotWithShape="0">
        <a:schemeClr val="tx1"/>
      </a:outerShdw>
    </a:effectLst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4C9A9733-08EB-44C6-A4AA-BC8CE309EE95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B5EADB6F-9F2F-4B67-9B16-692B54753F92}">
      <dgm:prSet phldrT="[Testo]"/>
      <dgm:spPr>
        <a:solidFill>
          <a:srgbClr val="002C4B">
            <a:alpha val="30000"/>
          </a:srgbClr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Acquisizione dati</a:t>
          </a:r>
        </a:p>
      </dgm:t>
    </dgm:pt>
    <dgm:pt modelId="{EAB65001-62B3-4D25-B6D5-5A8D1BA3C560}" type="parTrans" cxnId="{6AB4C26A-425C-42FC-A09F-30A736880F52}">
      <dgm:prSet/>
      <dgm:spPr/>
      <dgm:t>
        <a:bodyPr/>
        <a:lstStyle/>
        <a:p>
          <a:endParaRPr lang="it-IT"/>
        </a:p>
      </dgm:t>
    </dgm:pt>
    <dgm:pt modelId="{B7A75E7E-3532-4B4A-99FC-AEDEB09CC74F}" type="sibTrans" cxnId="{6AB4C26A-425C-42FC-A09F-30A736880F52}">
      <dgm:prSet/>
      <dgm:spPr/>
      <dgm:t>
        <a:bodyPr/>
        <a:lstStyle/>
        <a:p>
          <a:endParaRPr lang="it-IT"/>
        </a:p>
      </dgm:t>
    </dgm:pt>
    <dgm:pt modelId="{CE289768-45D8-4A40-B501-6783FC128DE8}">
      <dgm:prSet phldrT="[Testo]"/>
      <dgm:spPr>
        <a:solidFill>
          <a:srgbClr val="002C4B"/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TRNG</a:t>
          </a:r>
        </a:p>
      </dgm:t>
    </dgm:pt>
    <dgm:pt modelId="{1EC421A8-4930-4EAC-843E-05FEF78E9B4C}" type="parTrans" cxnId="{2FA6023A-AC34-498C-BC7D-C5D8F83461EE}">
      <dgm:prSet/>
      <dgm:spPr/>
      <dgm:t>
        <a:bodyPr/>
        <a:lstStyle/>
        <a:p>
          <a:endParaRPr lang="it-IT"/>
        </a:p>
      </dgm:t>
    </dgm:pt>
    <dgm:pt modelId="{DC24FFEE-70BA-4EFE-8364-6560833F961A}" type="sibTrans" cxnId="{2FA6023A-AC34-498C-BC7D-C5D8F83461EE}">
      <dgm:prSet/>
      <dgm:spPr/>
      <dgm:t>
        <a:bodyPr/>
        <a:lstStyle/>
        <a:p>
          <a:endParaRPr lang="it-IT"/>
        </a:p>
      </dgm:t>
    </dgm:pt>
    <dgm:pt modelId="{5A94C6C0-F28B-4490-8D89-A6D10FEFF913}">
      <dgm:prSet phldrT="[Testo]"/>
      <dgm:spPr>
        <a:solidFill>
          <a:srgbClr val="002C4B">
            <a:alpha val="30000"/>
          </a:srgbClr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Applicazione</a:t>
          </a:r>
        </a:p>
      </dgm:t>
    </dgm:pt>
    <dgm:pt modelId="{E3409CF1-42A2-4AF2-B664-7B0AC93A726F}" type="parTrans" cxnId="{336AE977-A05A-4117-BAF1-C7757B6D5048}">
      <dgm:prSet/>
      <dgm:spPr/>
      <dgm:t>
        <a:bodyPr/>
        <a:lstStyle/>
        <a:p>
          <a:endParaRPr lang="it-IT"/>
        </a:p>
      </dgm:t>
    </dgm:pt>
    <dgm:pt modelId="{A20BC467-8F0A-43FD-B621-BFC6C7A73013}" type="sibTrans" cxnId="{336AE977-A05A-4117-BAF1-C7757B6D5048}">
      <dgm:prSet/>
      <dgm:spPr/>
      <dgm:t>
        <a:bodyPr/>
        <a:lstStyle/>
        <a:p>
          <a:endParaRPr lang="it-IT"/>
        </a:p>
      </dgm:t>
    </dgm:pt>
    <dgm:pt modelId="{DA74C99D-0E11-45B6-AC3F-478F65D35EEA}" type="pres">
      <dgm:prSet presAssocID="{4C9A9733-08EB-44C6-A4AA-BC8CE309EE95}" presName="linearFlow" presStyleCnt="0">
        <dgm:presLayoutVars>
          <dgm:resizeHandles val="exact"/>
        </dgm:presLayoutVars>
      </dgm:prSet>
      <dgm:spPr/>
    </dgm:pt>
    <dgm:pt modelId="{DA94AED1-3595-41C0-94E6-0D717F9D4815}" type="pres">
      <dgm:prSet presAssocID="{B5EADB6F-9F2F-4B67-9B16-692B54753F92}" presName="node" presStyleLbl="node1" presStyleIdx="0" presStyleCnt="3">
        <dgm:presLayoutVars>
          <dgm:bulletEnabled val="1"/>
        </dgm:presLayoutVars>
      </dgm:prSet>
      <dgm:spPr/>
    </dgm:pt>
    <dgm:pt modelId="{03FE3781-019F-4677-BF90-3EE9A661DE63}" type="pres">
      <dgm:prSet presAssocID="{B7A75E7E-3532-4B4A-99FC-AEDEB09CC74F}" presName="sibTrans" presStyleLbl="sibTrans2D1" presStyleIdx="0" presStyleCnt="2"/>
      <dgm:spPr/>
    </dgm:pt>
    <dgm:pt modelId="{E7A9BA3D-77D0-4ADB-8047-37CDB305409F}" type="pres">
      <dgm:prSet presAssocID="{B7A75E7E-3532-4B4A-99FC-AEDEB09CC74F}" presName="connectorText" presStyleLbl="sibTrans2D1" presStyleIdx="0" presStyleCnt="2"/>
      <dgm:spPr/>
    </dgm:pt>
    <dgm:pt modelId="{B3BABED1-1B57-437F-9670-4D10FC9DD4BA}" type="pres">
      <dgm:prSet presAssocID="{CE289768-45D8-4A40-B501-6783FC128DE8}" presName="node" presStyleLbl="node1" presStyleIdx="1" presStyleCnt="3">
        <dgm:presLayoutVars>
          <dgm:bulletEnabled val="1"/>
        </dgm:presLayoutVars>
      </dgm:prSet>
      <dgm:spPr/>
    </dgm:pt>
    <dgm:pt modelId="{75C9E7B8-914C-487F-9A8A-CEB7E9A4E2F8}" type="pres">
      <dgm:prSet presAssocID="{DC24FFEE-70BA-4EFE-8364-6560833F961A}" presName="sibTrans" presStyleLbl="sibTrans2D1" presStyleIdx="1" presStyleCnt="2"/>
      <dgm:spPr/>
    </dgm:pt>
    <dgm:pt modelId="{B49ECD17-ED82-45B3-8FD2-E122C9ECB323}" type="pres">
      <dgm:prSet presAssocID="{DC24FFEE-70BA-4EFE-8364-6560833F961A}" presName="connectorText" presStyleLbl="sibTrans2D1" presStyleIdx="1" presStyleCnt="2"/>
      <dgm:spPr/>
    </dgm:pt>
    <dgm:pt modelId="{177CCB15-48A3-4574-82BD-D8044CF04B3B}" type="pres">
      <dgm:prSet presAssocID="{5A94C6C0-F28B-4490-8D89-A6D10FEFF913}" presName="node" presStyleLbl="node1" presStyleIdx="2" presStyleCnt="3">
        <dgm:presLayoutVars>
          <dgm:bulletEnabled val="1"/>
        </dgm:presLayoutVars>
      </dgm:prSet>
      <dgm:spPr/>
    </dgm:pt>
  </dgm:ptLst>
  <dgm:cxnLst>
    <dgm:cxn modelId="{85DFF21B-D2D5-4414-A8A4-35804CAB7C52}" type="presOf" srcId="{B7A75E7E-3532-4B4A-99FC-AEDEB09CC74F}" destId="{E7A9BA3D-77D0-4ADB-8047-37CDB305409F}" srcOrd="1" destOrd="0" presId="urn:microsoft.com/office/officeart/2005/8/layout/process2"/>
    <dgm:cxn modelId="{2FA6023A-AC34-498C-BC7D-C5D8F83461EE}" srcId="{4C9A9733-08EB-44C6-A4AA-BC8CE309EE95}" destId="{CE289768-45D8-4A40-B501-6783FC128DE8}" srcOrd="1" destOrd="0" parTransId="{1EC421A8-4930-4EAC-843E-05FEF78E9B4C}" sibTransId="{DC24FFEE-70BA-4EFE-8364-6560833F961A}"/>
    <dgm:cxn modelId="{27A8F365-D1AA-46C6-AAE9-E011E8FB705A}" type="presOf" srcId="{DC24FFEE-70BA-4EFE-8364-6560833F961A}" destId="{B49ECD17-ED82-45B3-8FD2-E122C9ECB323}" srcOrd="1" destOrd="0" presId="urn:microsoft.com/office/officeart/2005/8/layout/process2"/>
    <dgm:cxn modelId="{7A3A2968-8A36-40B8-83B5-030CFD6E72F7}" type="presOf" srcId="{4C9A9733-08EB-44C6-A4AA-BC8CE309EE95}" destId="{DA74C99D-0E11-45B6-AC3F-478F65D35EEA}" srcOrd="0" destOrd="0" presId="urn:microsoft.com/office/officeart/2005/8/layout/process2"/>
    <dgm:cxn modelId="{531B146A-F951-4426-9837-859068636269}" type="presOf" srcId="{B5EADB6F-9F2F-4B67-9B16-692B54753F92}" destId="{DA94AED1-3595-41C0-94E6-0D717F9D4815}" srcOrd="0" destOrd="0" presId="urn:microsoft.com/office/officeart/2005/8/layout/process2"/>
    <dgm:cxn modelId="{6AB4C26A-425C-42FC-A09F-30A736880F52}" srcId="{4C9A9733-08EB-44C6-A4AA-BC8CE309EE95}" destId="{B5EADB6F-9F2F-4B67-9B16-692B54753F92}" srcOrd="0" destOrd="0" parTransId="{EAB65001-62B3-4D25-B6D5-5A8D1BA3C560}" sibTransId="{B7A75E7E-3532-4B4A-99FC-AEDEB09CC74F}"/>
    <dgm:cxn modelId="{27DBE970-AFCF-4184-91A1-14CBB7D9B391}" type="presOf" srcId="{CE289768-45D8-4A40-B501-6783FC128DE8}" destId="{B3BABED1-1B57-437F-9670-4D10FC9DD4BA}" srcOrd="0" destOrd="0" presId="urn:microsoft.com/office/officeart/2005/8/layout/process2"/>
    <dgm:cxn modelId="{C901BA57-CAC6-496C-B733-43DA8B221F7F}" type="presOf" srcId="{DC24FFEE-70BA-4EFE-8364-6560833F961A}" destId="{75C9E7B8-914C-487F-9A8A-CEB7E9A4E2F8}" srcOrd="0" destOrd="0" presId="urn:microsoft.com/office/officeart/2005/8/layout/process2"/>
    <dgm:cxn modelId="{336AE977-A05A-4117-BAF1-C7757B6D5048}" srcId="{4C9A9733-08EB-44C6-A4AA-BC8CE309EE95}" destId="{5A94C6C0-F28B-4490-8D89-A6D10FEFF913}" srcOrd="2" destOrd="0" parTransId="{E3409CF1-42A2-4AF2-B664-7B0AC93A726F}" sibTransId="{A20BC467-8F0A-43FD-B621-BFC6C7A73013}"/>
    <dgm:cxn modelId="{3A314C7D-FD1A-4854-911E-3CC3BDE97BF1}" type="presOf" srcId="{B7A75E7E-3532-4B4A-99FC-AEDEB09CC74F}" destId="{03FE3781-019F-4677-BF90-3EE9A661DE63}" srcOrd="0" destOrd="0" presId="urn:microsoft.com/office/officeart/2005/8/layout/process2"/>
    <dgm:cxn modelId="{AB5854A0-9DF6-4C44-A27F-CD57EBA30B04}" type="presOf" srcId="{5A94C6C0-F28B-4490-8D89-A6D10FEFF913}" destId="{177CCB15-48A3-4574-82BD-D8044CF04B3B}" srcOrd="0" destOrd="0" presId="urn:microsoft.com/office/officeart/2005/8/layout/process2"/>
    <dgm:cxn modelId="{1B4E1EB6-A6BA-481B-AF00-74039458B4A6}" type="presParOf" srcId="{DA74C99D-0E11-45B6-AC3F-478F65D35EEA}" destId="{DA94AED1-3595-41C0-94E6-0D717F9D4815}" srcOrd="0" destOrd="0" presId="urn:microsoft.com/office/officeart/2005/8/layout/process2"/>
    <dgm:cxn modelId="{36FE7049-B542-4C20-84EB-BDF25D703A50}" type="presParOf" srcId="{DA74C99D-0E11-45B6-AC3F-478F65D35EEA}" destId="{03FE3781-019F-4677-BF90-3EE9A661DE63}" srcOrd="1" destOrd="0" presId="urn:microsoft.com/office/officeart/2005/8/layout/process2"/>
    <dgm:cxn modelId="{B4F4F834-33D5-4A89-AC9E-C5BE9C5869FA}" type="presParOf" srcId="{03FE3781-019F-4677-BF90-3EE9A661DE63}" destId="{E7A9BA3D-77D0-4ADB-8047-37CDB305409F}" srcOrd="0" destOrd="0" presId="urn:microsoft.com/office/officeart/2005/8/layout/process2"/>
    <dgm:cxn modelId="{05631F62-DC69-49DC-938D-8993B8367504}" type="presParOf" srcId="{DA74C99D-0E11-45B6-AC3F-478F65D35EEA}" destId="{B3BABED1-1B57-437F-9670-4D10FC9DD4BA}" srcOrd="2" destOrd="0" presId="urn:microsoft.com/office/officeart/2005/8/layout/process2"/>
    <dgm:cxn modelId="{EC965A27-EA73-4C52-9755-D28EFC1A72B8}" type="presParOf" srcId="{DA74C99D-0E11-45B6-AC3F-478F65D35EEA}" destId="{75C9E7B8-914C-487F-9A8A-CEB7E9A4E2F8}" srcOrd="3" destOrd="0" presId="urn:microsoft.com/office/officeart/2005/8/layout/process2"/>
    <dgm:cxn modelId="{77DFFD1B-44BA-4864-A434-D722C04261DC}" type="presParOf" srcId="{75C9E7B8-914C-487F-9A8A-CEB7E9A4E2F8}" destId="{B49ECD17-ED82-45B3-8FD2-E122C9ECB323}" srcOrd="0" destOrd="0" presId="urn:microsoft.com/office/officeart/2005/8/layout/process2"/>
    <dgm:cxn modelId="{FA1131C3-AEAA-4F98-88D1-E2ACA069DC48}" type="presParOf" srcId="{DA74C99D-0E11-45B6-AC3F-478F65D35EEA}" destId="{177CCB15-48A3-4574-82BD-D8044CF04B3B}" srcOrd="4" destOrd="0" presId="urn:microsoft.com/office/officeart/2005/8/layout/process2"/>
  </dgm:cxnLst>
  <dgm:bg>
    <a:effectLst>
      <a:outerShdw blurRad="50800" dist="38100" dir="10800000" algn="r" rotWithShape="0">
        <a:schemeClr val="tx1"/>
      </a:outerShdw>
    </a:effectLst>
  </dgm:bg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4C9A9733-08EB-44C6-A4AA-BC8CE309EE95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B5EADB6F-9F2F-4B67-9B16-692B54753F92}">
      <dgm:prSet phldrT="[Testo]"/>
      <dgm:spPr>
        <a:solidFill>
          <a:srgbClr val="002C4B">
            <a:alpha val="30000"/>
          </a:srgbClr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Acquisizione dati</a:t>
          </a:r>
        </a:p>
      </dgm:t>
    </dgm:pt>
    <dgm:pt modelId="{EAB65001-62B3-4D25-B6D5-5A8D1BA3C560}" type="parTrans" cxnId="{6AB4C26A-425C-42FC-A09F-30A736880F52}">
      <dgm:prSet/>
      <dgm:spPr/>
      <dgm:t>
        <a:bodyPr/>
        <a:lstStyle/>
        <a:p>
          <a:endParaRPr lang="it-IT"/>
        </a:p>
      </dgm:t>
    </dgm:pt>
    <dgm:pt modelId="{B7A75E7E-3532-4B4A-99FC-AEDEB09CC74F}" type="sibTrans" cxnId="{6AB4C26A-425C-42FC-A09F-30A736880F52}">
      <dgm:prSet/>
      <dgm:spPr/>
      <dgm:t>
        <a:bodyPr/>
        <a:lstStyle/>
        <a:p>
          <a:endParaRPr lang="it-IT"/>
        </a:p>
      </dgm:t>
    </dgm:pt>
    <dgm:pt modelId="{CE289768-45D8-4A40-B501-6783FC128DE8}">
      <dgm:prSet phldrT="[Testo]"/>
      <dgm:spPr>
        <a:solidFill>
          <a:srgbClr val="002C4B"/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TRNG</a:t>
          </a:r>
        </a:p>
      </dgm:t>
    </dgm:pt>
    <dgm:pt modelId="{1EC421A8-4930-4EAC-843E-05FEF78E9B4C}" type="parTrans" cxnId="{2FA6023A-AC34-498C-BC7D-C5D8F83461EE}">
      <dgm:prSet/>
      <dgm:spPr/>
      <dgm:t>
        <a:bodyPr/>
        <a:lstStyle/>
        <a:p>
          <a:endParaRPr lang="it-IT"/>
        </a:p>
      </dgm:t>
    </dgm:pt>
    <dgm:pt modelId="{DC24FFEE-70BA-4EFE-8364-6560833F961A}" type="sibTrans" cxnId="{2FA6023A-AC34-498C-BC7D-C5D8F83461EE}">
      <dgm:prSet/>
      <dgm:spPr/>
      <dgm:t>
        <a:bodyPr/>
        <a:lstStyle/>
        <a:p>
          <a:endParaRPr lang="it-IT"/>
        </a:p>
      </dgm:t>
    </dgm:pt>
    <dgm:pt modelId="{5A94C6C0-F28B-4490-8D89-A6D10FEFF913}">
      <dgm:prSet phldrT="[Testo]"/>
      <dgm:spPr>
        <a:solidFill>
          <a:srgbClr val="002C4B">
            <a:alpha val="30000"/>
          </a:srgbClr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Applicazione</a:t>
          </a:r>
        </a:p>
      </dgm:t>
    </dgm:pt>
    <dgm:pt modelId="{E3409CF1-42A2-4AF2-B664-7B0AC93A726F}" type="parTrans" cxnId="{336AE977-A05A-4117-BAF1-C7757B6D5048}">
      <dgm:prSet/>
      <dgm:spPr/>
      <dgm:t>
        <a:bodyPr/>
        <a:lstStyle/>
        <a:p>
          <a:endParaRPr lang="it-IT"/>
        </a:p>
      </dgm:t>
    </dgm:pt>
    <dgm:pt modelId="{A20BC467-8F0A-43FD-B621-BFC6C7A73013}" type="sibTrans" cxnId="{336AE977-A05A-4117-BAF1-C7757B6D5048}">
      <dgm:prSet/>
      <dgm:spPr/>
      <dgm:t>
        <a:bodyPr/>
        <a:lstStyle/>
        <a:p>
          <a:endParaRPr lang="it-IT"/>
        </a:p>
      </dgm:t>
    </dgm:pt>
    <dgm:pt modelId="{DA74C99D-0E11-45B6-AC3F-478F65D35EEA}" type="pres">
      <dgm:prSet presAssocID="{4C9A9733-08EB-44C6-A4AA-BC8CE309EE95}" presName="linearFlow" presStyleCnt="0">
        <dgm:presLayoutVars>
          <dgm:resizeHandles val="exact"/>
        </dgm:presLayoutVars>
      </dgm:prSet>
      <dgm:spPr/>
    </dgm:pt>
    <dgm:pt modelId="{DA94AED1-3595-41C0-94E6-0D717F9D4815}" type="pres">
      <dgm:prSet presAssocID="{B5EADB6F-9F2F-4B67-9B16-692B54753F92}" presName="node" presStyleLbl="node1" presStyleIdx="0" presStyleCnt="3">
        <dgm:presLayoutVars>
          <dgm:bulletEnabled val="1"/>
        </dgm:presLayoutVars>
      </dgm:prSet>
      <dgm:spPr/>
    </dgm:pt>
    <dgm:pt modelId="{03FE3781-019F-4677-BF90-3EE9A661DE63}" type="pres">
      <dgm:prSet presAssocID="{B7A75E7E-3532-4B4A-99FC-AEDEB09CC74F}" presName="sibTrans" presStyleLbl="sibTrans2D1" presStyleIdx="0" presStyleCnt="2"/>
      <dgm:spPr/>
    </dgm:pt>
    <dgm:pt modelId="{E7A9BA3D-77D0-4ADB-8047-37CDB305409F}" type="pres">
      <dgm:prSet presAssocID="{B7A75E7E-3532-4B4A-99FC-AEDEB09CC74F}" presName="connectorText" presStyleLbl="sibTrans2D1" presStyleIdx="0" presStyleCnt="2"/>
      <dgm:spPr/>
    </dgm:pt>
    <dgm:pt modelId="{B3BABED1-1B57-437F-9670-4D10FC9DD4BA}" type="pres">
      <dgm:prSet presAssocID="{CE289768-45D8-4A40-B501-6783FC128DE8}" presName="node" presStyleLbl="node1" presStyleIdx="1" presStyleCnt="3">
        <dgm:presLayoutVars>
          <dgm:bulletEnabled val="1"/>
        </dgm:presLayoutVars>
      </dgm:prSet>
      <dgm:spPr/>
    </dgm:pt>
    <dgm:pt modelId="{75C9E7B8-914C-487F-9A8A-CEB7E9A4E2F8}" type="pres">
      <dgm:prSet presAssocID="{DC24FFEE-70BA-4EFE-8364-6560833F961A}" presName="sibTrans" presStyleLbl="sibTrans2D1" presStyleIdx="1" presStyleCnt="2"/>
      <dgm:spPr/>
    </dgm:pt>
    <dgm:pt modelId="{B49ECD17-ED82-45B3-8FD2-E122C9ECB323}" type="pres">
      <dgm:prSet presAssocID="{DC24FFEE-70BA-4EFE-8364-6560833F961A}" presName="connectorText" presStyleLbl="sibTrans2D1" presStyleIdx="1" presStyleCnt="2"/>
      <dgm:spPr/>
    </dgm:pt>
    <dgm:pt modelId="{177CCB15-48A3-4574-82BD-D8044CF04B3B}" type="pres">
      <dgm:prSet presAssocID="{5A94C6C0-F28B-4490-8D89-A6D10FEFF913}" presName="node" presStyleLbl="node1" presStyleIdx="2" presStyleCnt="3">
        <dgm:presLayoutVars>
          <dgm:bulletEnabled val="1"/>
        </dgm:presLayoutVars>
      </dgm:prSet>
      <dgm:spPr/>
    </dgm:pt>
  </dgm:ptLst>
  <dgm:cxnLst>
    <dgm:cxn modelId="{85DFF21B-D2D5-4414-A8A4-35804CAB7C52}" type="presOf" srcId="{B7A75E7E-3532-4B4A-99FC-AEDEB09CC74F}" destId="{E7A9BA3D-77D0-4ADB-8047-37CDB305409F}" srcOrd="1" destOrd="0" presId="urn:microsoft.com/office/officeart/2005/8/layout/process2"/>
    <dgm:cxn modelId="{2FA6023A-AC34-498C-BC7D-C5D8F83461EE}" srcId="{4C9A9733-08EB-44C6-A4AA-BC8CE309EE95}" destId="{CE289768-45D8-4A40-B501-6783FC128DE8}" srcOrd="1" destOrd="0" parTransId="{1EC421A8-4930-4EAC-843E-05FEF78E9B4C}" sibTransId="{DC24FFEE-70BA-4EFE-8364-6560833F961A}"/>
    <dgm:cxn modelId="{27A8F365-D1AA-46C6-AAE9-E011E8FB705A}" type="presOf" srcId="{DC24FFEE-70BA-4EFE-8364-6560833F961A}" destId="{B49ECD17-ED82-45B3-8FD2-E122C9ECB323}" srcOrd="1" destOrd="0" presId="urn:microsoft.com/office/officeart/2005/8/layout/process2"/>
    <dgm:cxn modelId="{7A3A2968-8A36-40B8-83B5-030CFD6E72F7}" type="presOf" srcId="{4C9A9733-08EB-44C6-A4AA-BC8CE309EE95}" destId="{DA74C99D-0E11-45B6-AC3F-478F65D35EEA}" srcOrd="0" destOrd="0" presId="urn:microsoft.com/office/officeart/2005/8/layout/process2"/>
    <dgm:cxn modelId="{531B146A-F951-4426-9837-859068636269}" type="presOf" srcId="{B5EADB6F-9F2F-4B67-9B16-692B54753F92}" destId="{DA94AED1-3595-41C0-94E6-0D717F9D4815}" srcOrd="0" destOrd="0" presId="urn:microsoft.com/office/officeart/2005/8/layout/process2"/>
    <dgm:cxn modelId="{6AB4C26A-425C-42FC-A09F-30A736880F52}" srcId="{4C9A9733-08EB-44C6-A4AA-BC8CE309EE95}" destId="{B5EADB6F-9F2F-4B67-9B16-692B54753F92}" srcOrd="0" destOrd="0" parTransId="{EAB65001-62B3-4D25-B6D5-5A8D1BA3C560}" sibTransId="{B7A75E7E-3532-4B4A-99FC-AEDEB09CC74F}"/>
    <dgm:cxn modelId="{27DBE970-AFCF-4184-91A1-14CBB7D9B391}" type="presOf" srcId="{CE289768-45D8-4A40-B501-6783FC128DE8}" destId="{B3BABED1-1B57-437F-9670-4D10FC9DD4BA}" srcOrd="0" destOrd="0" presId="urn:microsoft.com/office/officeart/2005/8/layout/process2"/>
    <dgm:cxn modelId="{C901BA57-CAC6-496C-B733-43DA8B221F7F}" type="presOf" srcId="{DC24FFEE-70BA-4EFE-8364-6560833F961A}" destId="{75C9E7B8-914C-487F-9A8A-CEB7E9A4E2F8}" srcOrd="0" destOrd="0" presId="urn:microsoft.com/office/officeart/2005/8/layout/process2"/>
    <dgm:cxn modelId="{336AE977-A05A-4117-BAF1-C7757B6D5048}" srcId="{4C9A9733-08EB-44C6-A4AA-BC8CE309EE95}" destId="{5A94C6C0-F28B-4490-8D89-A6D10FEFF913}" srcOrd="2" destOrd="0" parTransId="{E3409CF1-42A2-4AF2-B664-7B0AC93A726F}" sibTransId="{A20BC467-8F0A-43FD-B621-BFC6C7A73013}"/>
    <dgm:cxn modelId="{3A314C7D-FD1A-4854-911E-3CC3BDE97BF1}" type="presOf" srcId="{B7A75E7E-3532-4B4A-99FC-AEDEB09CC74F}" destId="{03FE3781-019F-4677-BF90-3EE9A661DE63}" srcOrd="0" destOrd="0" presId="urn:microsoft.com/office/officeart/2005/8/layout/process2"/>
    <dgm:cxn modelId="{AB5854A0-9DF6-4C44-A27F-CD57EBA30B04}" type="presOf" srcId="{5A94C6C0-F28B-4490-8D89-A6D10FEFF913}" destId="{177CCB15-48A3-4574-82BD-D8044CF04B3B}" srcOrd="0" destOrd="0" presId="urn:microsoft.com/office/officeart/2005/8/layout/process2"/>
    <dgm:cxn modelId="{1B4E1EB6-A6BA-481B-AF00-74039458B4A6}" type="presParOf" srcId="{DA74C99D-0E11-45B6-AC3F-478F65D35EEA}" destId="{DA94AED1-3595-41C0-94E6-0D717F9D4815}" srcOrd="0" destOrd="0" presId="urn:microsoft.com/office/officeart/2005/8/layout/process2"/>
    <dgm:cxn modelId="{36FE7049-B542-4C20-84EB-BDF25D703A50}" type="presParOf" srcId="{DA74C99D-0E11-45B6-AC3F-478F65D35EEA}" destId="{03FE3781-019F-4677-BF90-3EE9A661DE63}" srcOrd="1" destOrd="0" presId="urn:microsoft.com/office/officeart/2005/8/layout/process2"/>
    <dgm:cxn modelId="{B4F4F834-33D5-4A89-AC9E-C5BE9C5869FA}" type="presParOf" srcId="{03FE3781-019F-4677-BF90-3EE9A661DE63}" destId="{E7A9BA3D-77D0-4ADB-8047-37CDB305409F}" srcOrd="0" destOrd="0" presId="urn:microsoft.com/office/officeart/2005/8/layout/process2"/>
    <dgm:cxn modelId="{05631F62-DC69-49DC-938D-8993B8367504}" type="presParOf" srcId="{DA74C99D-0E11-45B6-AC3F-478F65D35EEA}" destId="{B3BABED1-1B57-437F-9670-4D10FC9DD4BA}" srcOrd="2" destOrd="0" presId="urn:microsoft.com/office/officeart/2005/8/layout/process2"/>
    <dgm:cxn modelId="{EC965A27-EA73-4C52-9755-D28EFC1A72B8}" type="presParOf" srcId="{DA74C99D-0E11-45B6-AC3F-478F65D35EEA}" destId="{75C9E7B8-914C-487F-9A8A-CEB7E9A4E2F8}" srcOrd="3" destOrd="0" presId="urn:microsoft.com/office/officeart/2005/8/layout/process2"/>
    <dgm:cxn modelId="{77DFFD1B-44BA-4864-A434-D722C04261DC}" type="presParOf" srcId="{75C9E7B8-914C-487F-9A8A-CEB7E9A4E2F8}" destId="{B49ECD17-ED82-45B3-8FD2-E122C9ECB323}" srcOrd="0" destOrd="0" presId="urn:microsoft.com/office/officeart/2005/8/layout/process2"/>
    <dgm:cxn modelId="{FA1131C3-AEAA-4F98-88D1-E2ACA069DC48}" type="presParOf" srcId="{DA74C99D-0E11-45B6-AC3F-478F65D35EEA}" destId="{177CCB15-48A3-4574-82BD-D8044CF04B3B}" srcOrd="4" destOrd="0" presId="urn:microsoft.com/office/officeart/2005/8/layout/process2"/>
  </dgm:cxnLst>
  <dgm:bg>
    <a:effectLst>
      <a:outerShdw blurRad="50800" dist="38100" dir="10800000" algn="r" rotWithShape="0">
        <a:schemeClr val="tx1"/>
      </a:outerShdw>
    </a:effectLst>
  </dgm:bg>
  <dgm:whole/>
  <dgm:extLst>
    <a:ext uri="http://schemas.microsoft.com/office/drawing/2008/diagram">
      <dsp:dataModelExt xmlns:dsp="http://schemas.microsoft.com/office/drawing/2008/diagram" relId="rId14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4C9A9733-08EB-44C6-A4AA-BC8CE309EE95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B5EADB6F-9F2F-4B67-9B16-692B54753F92}">
      <dgm:prSet phldrT="[Testo]"/>
      <dgm:spPr>
        <a:solidFill>
          <a:srgbClr val="002C4B">
            <a:alpha val="30000"/>
          </a:srgbClr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Acquisizione dati</a:t>
          </a:r>
        </a:p>
      </dgm:t>
    </dgm:pt>
    <dgm:pt modelId="{EAB65001-62B3-4D25-B6D5-5A8D1BA3C560}" type="parTrans" cxnId="{6AB4C26A-425C-42FC-A09F-30A736880F52}">
      <dgm:prSet/>
      <dgm:spPr/>
      <dgm:t>
        <a:bodyPr/>
        <a:lstStyle/>
        <a:p>
          <a:endParaRPr lang="it-IT"/>
        </a:p>
      </dgm:t>
    </dgm:pt>
    <dgm:pt modelId="{B7A75E7E-3532-4B4A-99FC-AEDEB09CC74F}" type="sibTrans" cxnId="{6AB4C26A-425C-42FC-A09F-30A736880F52}">
      <dgm:prSet/>
      <dgm:spPr/>
      <dgm:t>
        <a:bodyPr/>
        <a:lstStyle/>
        <a:p>
          <a:endParaRPr lang="it-IT"/>
        </a:p>
      </dgm:t>
    </dgm:pt>
    <dgm:pt modelId="{CE289768-45D8-4A40-B501-6783FC128DE8}">
      <dgm:prSet phldrT="[Testo]"/>
      <dgm:spPr>
        <a:solidFill>
          <a:srgbClr val="002C4B"/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TRNG</a:t>
          </a:r>
        </a:p>
      </dgm:t>
    </dgm:pt>
    <dgm:pt modelId="{1EC421A8-4930-4EAC-843E-05FEF78E9B4C}" type="parTrans" cxnId="{2FA6023A-AC34-498C-BC7D-C5D8F83461EE}">
      <dgm:prSet/>
      <dgm:spPr/>
      <dgm:t>
        <a:bodyPr/>
        <a:lstStyle/>
        <a:p>
          <a:endParaRPr lang="it-IT"/>
        </a:p>
      </dgm:t>
    </dgm:pt>
    <dgm:pt modelId="{DC24FFEE-70BA-4EFE-8364-6560833F961A}" type="sibTrans" cxnId="{2FA6023A-AC34-498C-BC7D-C5D8F83461EE}">
      <dgm:prSet/>
      <dgm:spPr/>
      <dgm:t>
        <a:bodyPr/>
        <a:lstStyle/>
        <a:p>
          <a:endParaRPr lang="it-IT"/>
        </a:p>
      </dgm:t>
    </dgm:pt>
    <dgm:pt modelId="{5A94C6C0-F28B-4490-8D89-A6D10FEFF913}">
      <dgm:prSet phldrT="[Testo]"/>
      <dgm:spPr>
        <a:solidFill>
          <a:srgbClr val="002C4B">
            <a:alpha val="30000"/>
          </a:srgbClr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Applicazione</a:t>
          </a:r>
        </a:p>
      </dgm:t>
    </dgm:pt>
    <dgm:pt modelId="{E3409CF1-42A2-4AF2-B664-7B0AC93A726F}" type="parTrans" cxnId="{336AE977-A05A-4117-BAF1-C7757B6D5048}">
      <dgm:prSet/>
      <dgm:spPr/>
      <dgm:t>
        <a:bodyPr/>
        <a:lstStyle/>
        <a:p>
          <a:endParaRPr lang="it-IT"/>
        </a:p>
      </dgm:t>
    </dgm:pt>
    <dgm:pt modelId="{A20BC467-8F0A-43FD-B621-BFC6C7A73013}" type="sibTrans" cxnId="{336AE977-A05A-4117-BAF1-C7757B6D5048}">
      <dgm:prSet/>
      <dgm:spPr/>
      <dgm:t>
        <a:bodyPr/>
        <a:lstStyle/>
        <a:p>
          <a:endParaRPr lang="it-IT"/>
        </a:p>
      </dgm:t>
    </dgm:pt>
    <dgm:pt modelId="{DA74C99D-0E11-45B6-AC3F-478F65D35EEA}" type="pres">
      <dgm:prSet presAssocID="{4C9A9733-08EB-44C6-A4AA-BC8CE309EE95}" presName="linearFlow" presStyleCnt="0">
        <dgm:presLayoutVars>
          <dgm:resizeHandles val="exact"/>
        </dgm:presLayoutVars>
      </dgm:prSet>
      <dgm:spPr/>
    </dgm:pt>
    <dgm:pt modelId="{DA94AED1-3595-41C0-94E6-0D717F9D4815}" type="pres">
      <dgm:prSet presAssocID="{B5EADB6F-9F2F-4B67-9B16-692B54753F92}" presName="node" presStyleLbl="node1" presStyleIdx="0" presStyleCnt="3">
        <dgm:presLayoutVars>
          <dgm:bulletEnabled val="1"/>
        </dgm:presLayoutVars>
      </dgm:prSet>
      <dgm:spPr/>
    </dgm:pt>
    <dgm:pt modelId="{03FE3781-019F-4677-BF90-3EE9A661DE63}" type="pres">
      <dgm:prSet presAssocID="{B7A75E7E-3532-4B4A-99FC-AEDEB09CC74F}" presName="sibTrans" presStyleLbl="sibTrans2D1" presStyleIdx="0" presStyleCnt="2"/>
      <dgm:spPr/>
    </dgm:pt>
    <dgm:pt modelId="{E7A9BA3D-77D0-4ADB-8047-37CDB305409F}" type="pres">
      <dgm:prSet presAssocID="{B7A75E7E-3532-4B4A-99FC-AEDEB09CC74F}" presName="connectorText" presStyleLbl="sibTrans2D1" presStyleIdx="0" presStyleCnt="2"/>
      <dgm:spPr/>
    </dgm:pt>
    <dgm:pt modelId="{B3BABED1-1B57-437F-9670-4D10FC9DD4BA}" type="pres">
      <dgm:prSet presAssocID="{CE289768-45D8-4A40-B501-6783FC128DE8}" presName="node" presStyleLbl="node1" presStyleIdx="1" presStyleCnt="3">
        <dgm:presLayoutVars>
          <dgm:bulletEnabled val="1"/>
        </dgm:presLayoutVars>
      </dgm:prSet>
      <dgm:spPr/>
    </dgm:pt>
    <dgm:pt modelId="{75C9E7B8-914C-487F-9A8A-CEB7E9A4E2F8}" type="pres">
      <dgm:prSet presAssocID="{DC24FFEE-70BA-4EFE-8364-6560833F961A}" presName="sibTrans" presStyleLbl="sibTrans2D1" presStyleIdx="1" presStyleCnt="2"/>
      <dgm:spPr/>
    </dgm:pt>
    <dgm:pt modelId="{B49ECD17-ED82-45B3-8FD2-E122C9ECB323}" type="pres">
      <dgm:prSet presAssocID="{DC24FFEE-70BA-4EFE-8364-6560833F961A}" presName="connectorText" presStyleLbl="sibTrans2D1" presStyleIdx="1" presStyleCnt="2"/>
      <dgm:spPr/>
    </dgm:pt>
    <dgm:pt modelId="{177CCB15-48A3-4574-82BD-D8044CF04B3B}" type="pres">
      <dgm:prSet presAssocID="{5A94C6C0-F28B-4490-8D89-A6D10FEFF913}" presName="node" presStyleLbl="node1" presStyleIdx="2" presStyleCnt="3">
        <dgm:presLayoutVars>
          <dgm:bulletEnabled val="1"/>
        </dgm:presLayoutVars>
      </dgm:prSet>
      <dgm:spPr/>
    </dgm:pt>
  </dgm:ptLst>
  <dgm:cxnLst>
    <dgm:cxn modelId="{85DFF21B-D2D5-4414-A8A4-35804CAB7C52}" type="presOf" srcId="{B7A75E7E-3532-4B4A-99FC-AEDEB09CC74F}" destId="{E7A9BA3D-77D0-4ADB-8047-37CDB305409F}" srcOrd="1" destOrd="0" presId="urn:microsoft.com/office/officeart/2005/8/layout/process2"/>
    <dgm:cxn modelId="{2FA6023A-AC34-498C-BC7D-C5D8F83461EE}" srcId="{4C9A9733-08EB-44C6-A4AA-BC8CE309EE95}" destId="{CE289768-45D8-4A40-B501-6783FC128DE8}" srcOrd="1" destOrd="0" parTransId="{1EC421A8-4930-4EAC-843E-05FEF78E9B4C}" sibTransId="{DC24FFEE-70BA-4EFE-8364-6560833F961A}"/>
    <dgm:cxn modelId="{27A8F365-D1AA-46C6-AAE9-E011E8FB705A}" type="presOf" srcId="{DC24FFEE-70BA-4EFE-8364-6560833F961A}" destId="{B49ECD17-ED82-45B3-8FD2-E122C9ECB323}" srcOrd="1" destOrd="0" presId="urn:microsoft.com/office/officeart/2005/8/layout/process2"/>
    <dgm:cxn modelId="{7A3A2968-8A36-40B8-83B5-030CFD6E72F7}" type="presOf" srcId="{4C9A9733-08EB-44C6-A4AA-BC8CE309EE95}" destId="{DA74C99D-0E11-45B6-AC3F-478F65D35EEA}" srcOrd="0" destOrd="0" presId="urn:microsoft.com/office/officeart/2005/8/layout/process2"/>
    <dgm:cxn modelId="{531B146A-F951-4426-9837-859068636269}" type="presOf" srcId="{B5EADB6F-9F2F-4B67-9B16-692B54753F92}" destId="{DA94AED1-3595-41C0-94E6-0D717F9D4815}" srcOrd="0" destOrd="0" presId="urn:microsoft.com/office/officeart/2005/8/layout/process2"/>
    <dgm:cxn modelId="{6AB4C26A-425C-42FC-A09F-30A736880F52}" srcId="{4C9A9733-08EB-44C6-A4AA-BC8CE309EE95}" destId="{B5EADB6F-9F2F-4B67-9B16-692B54753F92}" srcOrd="0" destOrd="0" parTransId="{EAB65001-62B3-4D25-B6D5-5A8D1BA3C560}" sibTransId="{B7A75E7E-3532-4B4A-99FC-AEDEB09CC74F}"/>
    <dgm:cxn modelId="{27DBE970-AFCF-4184-91A1-14CBB7D9B391}" type="presOf" srcId="{CE289768-45D8-4A40-B501-6783FC128DE8}" destId="{B3BABED1-1B57-437F-9670-4D10FC9DD4BA}" srcOrd="0" destOrd="0" presId="urn:microsoft.com/office/officeart/2005/8/layout/process2"/>
    <dgm:cxn modelId="{C901BA57-CAC6-496C-B733-43DA8B221F7F}" type="presOf" srcId="{DC24FFEE-70BA-4EFE-8364-6560833F961A}" destId="{75C9E7B8-914C-487F-9A8A-CEB7E9A4E2F8}" srcOrd="0" destOrd="0" presId="urn:microsoft.com/office/officeart/2005/8/layout/process2"/>
    <dgm:cxn modelId="{336AE977-A05A-4117-BAF1-C7757B6D5048}" srcId="{4C9A9733-08EB-44C6-A4AA-BC8CE309EE95}" destId="{5A94C6C0-F28B-4490-8D89-A6D10FEFF913}" srcOrd="2" destOrd="0" parTransId="{E3409CF1-42A2-4AF2-B664-7B0AC93A726F}" sibTransId="{A20BC467-8F0A-43FD-B621-BFC6C7A73013}"/>
    <dgm:cxn modelId="{3A314C7D-FD1A-4854-911E-3CC3BDE97BF1}" type="presOf" srcId="{B7A75E7E-3532-4B4A-99FC-AEDEB09CC74F}" destId="{03FE3781-019F-4677-BF90-3EE9A661DE63}" srcOrd="0" destOrd="0" presId="urn:microsoft.com/office/officeart/2005/8/layout/process2"/>
    <dgm:cxn modelId="{AB5854A0-9DF6-4C44-A27F-CD57EBA30B04}" type="presOf" srcId="{5A94C6C0-F28B-4490-8D89-A6D10FEFF913}" destId="{177CCB15-48A3-4574-82BD-D8044CF04B3B}" srcOrd="0" destOrd="0" presId="urn:microsoft.com/office/officeart/2005/8/layout/process2"/>
    <dgm:cxn modelId="{1B4E1EB6-A6BA-481B-AF00-74039458B4A6}" type="presParOf" srcId="{DA74C99D-0E11-45B6-AC3F-478F65D35EEA}" destId="{DA94AED1-3595-41C0-94E6-0D717F9D4815}" srcOrd="0" destOrd="0" presId="urn:microsoft.com/office/officeart/2005/8/layout/process2"/>
    <dgm:cxn modelId="{36FE7049-B542-4C20-84EB-BDF25D703A50}" type="presParOf" srcId="{DA74C99D-0E11-45B6-AC3F-478F65D35EEA}" destId="{03FE3781-019F-4677-BF90-3EE9A661DE63}" srcOrd="1" destOrd="0" presId="urn:microsoft.com/office/officeart/2005/8/layout/process2"/>
    <dgm:cxn modelId="{B4F4F834-33D5-4A89-AC9E-C5BE9C5869FA}" type="presParOf" srcId="{03FE3781-019F-4677-BF90-3EE9A661DE63}" destId="{E7A9BA3D-77D0-4ADB-8047-37CDB305409F}" srcOrd="0" destOrd="0" presId="urn:microsoft.com/office/officeart/2005/8/layout/process2"/>
    <dgm:cxn modelId="{05631F62-DC69-49DC-938D-8993B8367504}" type="presParOf" srcId="{DA74C99D-0E11-45B6-AC3F-478F65D35EEA}" destId="{B3BABED1-1B57-437F-9670-4D10FC9DD4BA}" srcOrd="2" destOrd="0" presId="urn:microsoft.com/office/officeart/2005/8/layout/process2"/>
    <dgm:cxn modelId="{EC965A27-EA73-4C52-9755-D28EFC1A72B8}" type="presParOf" srcId="{DA74C99D-0E11-45B6-AC3F-478F65D35EEA}" destId="{75C9E7B8-914C-487F-9A8A-CEB7E9A4E2F8}" srcOrd="3" destOrd="0" presId="urn:microsoft.com/office/officeart/2005/8/layout/process2"/>
    <dgm:cxn modelId="{77DFFD1B-44BA-4864-A434-D722C04261DC}" type="presParOf" srcId="{75C9E7B8-914C-487F-9A8A-CEB7E9A4E2F8}" destId="{B49ECD17-ED82-45B3-8FD2-E122C9ECB323}" srcOrd="0" destOrd="0" presId="urn:microsoft.com/office/officeart/2005/8/layout/process2"/>
    <dgm:cxn modelId="{FA1131C3-AEAA-4F98-88D1-E2ACA069DC48}" type="presParOf" srcId="{DA74C99D-0E11-45B6-AC3F-478F65D35EEA}" destId="{177CCB15-48A3-4574-82BD-D8044CF04B3B}" srcOrd="4" destOrd="0" presId="urn:microsoft.com/office/officeart/2005/8/layout/process2"/>
  </dgm:cxnLst>
  <dgm:bg>
    <a:effectLst>
      <a:outerShdw blurRad="50800" dist="38100" dir="10800000" algn="r" rotWithShape="0">
        <a:schemeClr val="tx1"/>
      </a:outerShdw>
    </a:effectLst>
  </dgm:bg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4C9A9733-08EB-44C6-A4AA-BC8CE309EE95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B5EADB6F-9F2F-4B67-9B16-692B54753F92}">
      <dgm:prSet phldrT="[Testo]"/>
      <dgm:spPr>
        <a:solidFill>
          <a:srgbClr val="002C4B">
            <a:alpha val="30000"/>
          </a:srgbClr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Acquisizione dati</a:t>
          </a:r>
        </a:p>
      </dgm:t>
    </dgm:pt>
    <dgm:pt modelId="{EAB65001-62B3-4D25-B6D5-5A8D1BA3C560}" type="parTrans" cxnId="{6AB4C26A-425C-42FC-A09F-30A736880F52}">
      <dgm:prSet/>
      <dgm:spPr/>
      <dgm:t>
        <a:bodyPr/>
        <a:lstStyle/>
        <a:p>
          <a:endParaRPr lang="it-IT"/>
        </a:p>
      </dgm:t>
    </dgm:pt>
    <dgm:pt modelId="{B7A75E7E-3532-4B4A-99FC-AEDEB09CC74F}" type="sibTrans" cxnId="{6AB4C26A-425C-42FC-A09F-30A736880F52}">
      <dgm:prSet/>
      <dgm:spPr/>
      <dgm:t>
        <a:bodyPr/>
        <a:lstStyle/>
        <a:p>
          <a:endParaRPr lang="it-IT"/>
        </a:p>
      </dgm:t>
    </dgm:pt>
    <dgm:pt modelId="{CE289768-45D8-4A40-B501-6783FC128DE8}">
      <dgm:prSet phldrT="[Testo]"/>
      <dgm:spPr>
        <a:solidFill>
          <a:srgbClr val="002C4B"/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TRNG</a:t>
          </a:r>
        </a:p>
      </dgm:t>
    </dgm:pt>
    <dgm:pt modelId="{1EC421A8-4930-4EAC-843E-05FEF78E9B4C}" type="parTrans" cxnId="{2FA6023A-AC34-498C-BC7D-C5D8F83461EE}">
      <dgm:prSet/>
      <dgm:spPr/>
      <dgm:t>
        <a:bodyPr/>
        <a:lstStyle/>
        <a:p>
          <a:endParaRPr lang="it-IT"/>
        </a:p>
      </dgm:t>
    </dgm:pt>
    <dgm:pt modelId="{DC24FFEE-70BA-4EFE-8364-6560833F961A}" type="sibTrans" cxnId="{2FA6023A-AC34-498C-BC7D-C5D8F83461EE}">
      <dgm:prSet/>
      <dgm:spPr/>
      <dgm:t>
        <a:bodyPr/>
        <a:lstStyle/>
        <a:p>
          <a:endParaRPr lang="it-IT"/>
        </a:p>
      </dgm:t>
    </dgm:pt>
    <dgm:pt modelId="{5A94C6C0-F28B-4490-8D89-A6D10FEFF913}">
      <dgm:prSet phldrT="[Testo]"/>
      <dgm:spPr>
        <a:solidFill>
          <a:srgbClr val="002C4B">
            <a:alpha val="30000"/>
          </a:srgbClr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Applicazione</a:t>
          </a:r>
        </a:p>
      </dgm:t>
    </dgm:pt>
    <dgm:pt modelId="{E3409CF1-42A2-4AF2-B664-7B0AC93A726F}" type="parTrans" cxnId="{336AE977-A05A-4117-BAF1-C7757B6D5048}">
      <dgm:prSet/>
      <dgm:spPr/>
      <dgm:t>
        <a:bodyPr/>
        <a:lstStyle/>
        <a:p>
          <a:endParaRPr lang="it-IT"/>
        </a:p>
      </dgm:t>
    </dgm:pt>
    <dgm:pt modelId="{A20BC467-8F0A-43FD-B621-BFC6C7A73013}" type="sibTrans" cxnId="{336AE977-A05A-4117-BAF1-C7757B6D5048}">
      <dgm:prSet/>
      <dgm:spPr/>
      <dgm:t>
        <a:bodyPr/>
        <a:lstStyle/>
        <a:p>
          <a:endParaRPr lang="it-IT"/>
        </a:p>
      </dgm:t>
    </dgm:pt>
    <dgm:pt modelId="{DA74C99D-0E11-45B6-AC3F-478F65D35EEA}" type="pres">
      <dgm:prSet presAssocID="{4C9A9733-08EB-44C6-A4AA-BC8CE309EE95}" presName="linearFlow" presStyleCnt="0">
        <dgm:presLayoutVars>
          <dgm:resizeHandles val="exact"/>
        </dgm:presLayoutVars>
      </dgm:prSet>
      <dgm:spPr/>
    </dgm:pt>
    <dgm:pt modelId="{DA94AED1-3595-41C0-94E6-0D717F9D4815}" type="pres">
      <dgm:prSet presAssocID="{B5EADB6F-9F2F-4B67-9B16-692B54753F92}" presName="node" presStyleLbl="node1" presStyleIdx="0" presStyleCnt="3">
        <dgm:presLayoutVars>
          <dgm:bulletEnabled val="1"/>
        </dgm:presLayoutVars>
      </dgm:prSet>
      <dgm:spPr/>
    </dgm:pt>
    <dgm:pt modelId="{03FE3781-019F-4677-BF90-3EE9A661DE63}" type="pres">
      <dgm:prSet presAssocID="{B7A75E7E-3532-4B4A-99FC-AEDEB09CC74F}" presName="sibTrans" presStyleLbl="sibTrans2D1" presStyleIdx="0" presStyleCnt="2"/>
      <dgm:spPr/>
    </dgm:pt>
    <dgm:pt modelId="{E7A9BA3D-77D0-4ADB-8047-37CDB305409F}" type="pres">
      <dgm:prSet presAssocID="{B7A75E7E-3532-4B4A-99FC-AEDEB09CC74F}" presName="connectorText" presStyleLbl="sibTrans2D1" presStyleIdx="0" presStyleCnt="2"/>
      <dgm:spPr/>
    </dgm:pt>
    <dgm:pt modelId="{B3BABED1-1B57-437F-9670-4D10FC9DD4BA}" type="pres">
      <dgm:prSet presAssocID="{CE289768-45D8-4A40-B501-6783FC128DE8}" presName="node" presStyleLbl="node1" presStyleIdx="1" presStyleCnt="3">
        <dgm:presLayoutVars>
          <dgm:bulletEnabled val="1"/>
        </dgm:presLayoutVars>
      </dgm:prSet>
      <dgm:spPr/>
    </dgm:pt>
    <dgm:pt modelId="{75C9E7B8-914C-487F-9A8A-CEB7E9A4E2F8}" type="pres">
      <dgm:prSet presAssocID="{DC24FFEE-70BA-4EFE-8364-6560833F961A}" presName="sibTrans" presStyleLbl="sibTrans2D1" presStyleIdx="1" presStyleCnt="2"/>
      <dgm:spPr/>
    </dgm:pt>
    <dgm:pt modelId="{B49ECD17-ED82-45B3-8FD2-E122C9ECB323}" type="pres">
      <dgm:prSet presAssocID="{DC24FFEE-70BA-4EFE-8364-6560833F961A}" presName="connectorText" presStyleLbl="sibTrans2D1" presStyleIdx="1" presStyleCnt="2"/>
      <dgm:spPr/>
    </dgm:pt>
    <dgm:pt modelId="{177CCB15-48A3-4574-82BD-D8044CF04B3B}" type="pres">
      <dgm:prSet presAssocID="{5A94C6C0-F28B-4490-8D89-A6D10FEFF913}" presName="node" presStyleLbl="node1" presStyleIdx="2" presStyleCnt="3">
        <dgm:presLayoutVars>
          <dgm:bulletEnabled val="1"/>
        </dgm:presLayoutVars>
      </dgm:prSet>
      <dgm:spPr/>
    </dgm:pt>
  </dgm:ptLst>
  <dgm:cxnLst>
    <dgm:cxn modelId="{85DFF21B-D2D5-4414-A8A4-35804CAB7C52}" type="presOf" srcId="{B7A75E7E-3532-4B4A-99FC-AEDEB09CC74F}" destId="{E7A9BA3D-77D0-4ADB-8047-37CDB305409F}" srcOrd="1" destOrd="0" presId="urn:microsoft.com/office/officeart/2005/8/layout/process2"/>
    <dgm:cxn modelId="{2FA6023A-AC34-498C-BC7D-C5D8F83461EE}" srcId="{4C9A9733-08EB-44C6-A4AA-BC8CE309EE95}" destId="{CE289768-45D8-4A40-B501-6783FC128DE8}" srcOrd="1" destOrd="0" parTransId="{1EC421A8-4930-4EAC-843E-05FEF78E9B4C}" sibTransId="{DC24FFEE-70BA-4EFE-8364-6560833F961A}"/>
    <dgm:cxn modelId="{27A8F365-D1AA-46C6-AAE9-E011E8FB705A}" type="presOf" srcId="{DC24FFEE-70BA-4EFE-8364-6560833F961A}" destId="{B49ECD17-ED82-45B3-8FD2-E122C9ECB323}" srcOrd="1" destOrd="0" presId="urn:microsoft.com/office/officeart/2005/8/layout/process2"/>
    <dgm:cxn modelId="{7A3A2968-8A36-40B8-83B5-030CFD6E72F7}" type="presOf" srcId="{4C9A9733-08EB-44C6-A4AA-BC8CE309EE95}" destId="{DA74C99D-0E11-45B6-AC3F-478F65D35EEA}" srcOrd="0" destOrd="0" presId="urn:microsoft.com/office/officeart/2005/8/layout/process2"/>
    <dgm:cxn modelId="{531B146A-F951-4426-9837-859068636269}" type="presOf" srcId="{B5EADB6F-9F2F-4B67-9B16-692B54753F92}" destId="{DA94AED1-3595-41C0-94E6-0D717F9D4815}" srcOrd="0" destOrd="0" presId="urn:microsoft.com/office/officeart/2005/8/layout/process2"/>
    <dgm:cxn modelId="{6AB4C26A-425C-42FC-A09F-30A736880F52}" srcId="{4C9A9733-08EB-44C6-A4AA-BC8CE309EE95}" destId="{B5EADB6F-9F2F-4B67-9B16-692B54753F92}" srcOrd="0" destOrd="0" parTransId="{EAB65001-62B3-4D25-B6D5-5A8D1BA3C560}" sibTransId="{B7A75E7E-3532-4B4A-99FC-AEDEB09CC74F}"/>
    <dgm:cxn modelId="{27DBE970-AFCF-4184-91A1-14CBB7D9B391}" type="presOf" srcId="{CE289768-45D8-4A40-B501-6783FC128DE8}" destId="{B3BABED1-1B57-437F-9670-4D10FC9DD4BA}" srcOrd="0" destOrd="0" presId="urn:microsoft.com/office/officeart/2005/8/layout/process2"/>
    <dgm:cxn modelId="{C901BA57-CAC6-496C-B733-43DA8B221F7F}" type="presOf" srcId="{DC24FFEE-70BA-4EFE-8364-6560833F961A}" destId="{75C9E7B8-914C-487F-9A8A-CEB7E9A4E2F8}" srcOrd="0" destOrd="0" presId="urn:microsoft.com/office/officeart/2005/8/layout/process2"/>
    <dgm:cxn modelId="{336AE977-A05A-4117-BAF1-C7757B6D5048}" srcId="{4C9A9733-08EB-44C6-A4AA-BC8CE309EE95}" destId="{5A94C6C0-F28B-4490-8D89-A6D10FEFF913}" srcOrd="2" destOrd="0" parTransId="{E3409CF1-42A2-4AF2-B664-7B0AC93A726F}" sibTransId="{A20BC467-8F0A-43FD-B621-BFC6C7A73013}"/>
    <dgm:cxn modelId="{3A314C7D-FD1A-4854-911E-3CC3BDE97BF1}" type="presOf" srcId="{B7A75E7E-3532-4B4A-99FC-AEDEB09CC74F}" destId="{03FE3781-019F-4677-BF90-3EE9A661DE63}" srcOrd="0" destOrd="0" presId="urn:microsoft.com/office/officeart/2005/8/layout/process2"/>
    <dgm:cxn modelId="{AB5854A0-9DF6-4C44-A27F-CD57EBA30B04}" type="presOf" srcId="{5A94C6C0-F28B-4490-8D89-A6D10FEFF913}" destId="{177CCB15-48A3-4574-82BD-D8044CF04B3B}" srcOrd="0" destOrd="0" presId="urn:microsoft.com/office/officeart/2005/8/layout/process2"/>
    <dgm:cxn modelId="{1B4E1EB6-A6BA-481B-AF00-74039458B4A6}" type="presParOf" srcId="{DA74C99D-0E11-45B6-AC3F-478F65D35EEA}" destId="{DA94AED1-3595-41C0-94E6-0D717F9D4815}" srcOrd="0" destOrd="0" presId="urn:microsoft.com/office/officeart/2005/8/layout/process2"/>
    <dgm:cxn modelId="{36FE7049-B542-4C20-84EB-BDF25D703A50}" type="presParOf" srcId="{DA74C99D-0E11-45B6-AC3F-478F65D35EEA}" destId="{03FE3781-019F-4677-BF90-3EE9A661DE63}" srcOrd="1" destOrd="0" presId="urn:microsoft.com/office/officeart/2005/8/layout/process2"/>
    <dgm:cxn modelId="{B4F4F834-33D5-4A89-AC9E-C5BE9C5869FA}" type="presParOf" srcId="{03FE3781-019F-4677-BF90-3EE9A661DE63}" destId="{E7A9BA3D-77D0-4ADB-8047-37CDB305409F}" srcOrd="0" destOrd="0" presId="urn:microsoft.com/office/officeart/2005/8/layout/process2"/>
    <dgm:cxn modelId="{05631F62-DC69-49DC-938D-8993B8367504}" type="presParOf" srcId="{DA74C99D-0E11-45B6-AC3F-478F65D35EEA}" destId="{B3BABED1-1B57-437F-9670-4D10FC9DD4BA}" srcOrd="2" destOrd="0" presId="urn:microsoft.com/office/officeart/2005/8/layout/process2"/>
    <dgm:cxn modelId="{EC965A27-EA73-4C52-9755-D28EFC1A72B8}" type="presParOf" srcId="{DA74C99D-0E11-45B6-AC3F-478F65D35EEA}" destId="{75C9E7B8-914C-487F-9A8A-CEB7E9A4E2F8}" srcOrd="3" destOrd="0" presId="urn:microsoft.com/office/officeart/2005/8/layout/process2"/>
    <dgm:cxn modelId="{77DFFD1B-44BA-4864-A434-D722C04261DC}" type="presParOf" srcId="{75C9E7B8-914C-487F-9A8A-CEB7E9A4E2F8}" destId="{B49ECD17-ED82-45B3-8FD2-E122C9ECB323}" srcOrd="0" destOrd="0" presId="urn:microsoft.com/office/officeart/2005/8/layout/process2"/>
    <dgm:cxn modelId="{FA1131C3-AEAA-4F98-88D1-E2ACA069DC48}" type="presParOf" srcId="{DA74C99D-0E11-45B6-AC3F-478F65D35EEA}" destId="{177CCB15-48A3-4574-82BD-D8044CF04B3B}" srcOrd="4" destOrd="0" presId="urn:microsoft.com/office/officeart/2005/8/layout/process2"/>
  </dgm:cxnLst>
  <dgm:bg>
    <a:effectLst>
      <a:outerShdw blurRad="50800" dist="38100" dir="10800000" algn="r" rotWithShape="0">
        <a:schemeClr val="tx1"/>
      </a:outerShdw>
    </a:effectLst>
  </dgm:bg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4C9A9733-08EB-44C6-A4AA-BC8CE309EE95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B5EADB6F-9F2F-4B67-9B16-692B54753F92}">
      <dgm:prSet phldrT="[Testo]"/>
      <dgm:spPr>
        <a:solidFill>
          <a:srgbClr val="002C4B">
            <a:alpha val="30000"/>
          </a:srgbClr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Acquisizione dati</a:t>
          </a:r>
        </a:p>
      </dgm:t>
    </dgm:pt>
    <dgm:pt modelId="{EAB65001-62B3-4D25-B6D5-5A8D1BA3C560}" type="parTrans" cxnId="{6AB4C26A-425C-42FC-A09F-30A736880F52}">
      <dgm:prSet/>
      <dgm:spPr/>
      <dgm:t>
        <a:bodyPr/>
        <a:lstStyle/>
        <a:p>
          <a:endParaRPr lang="it-IT"/>
        </a:p>
      </dgm:t>
    </dgm:pt>
    <dgm:pt modelId="{B7A75E7E-3532-4B4A-99FC-AEDEB09CC74F}" type="sibTrans" cxnId="{6AB4C26A-425C-42FC-A09F-30A736880F52}">
      <dgm:prSet/>
      <dgm:spPr/>
      <dgm:t>
        <a:bodyPr/>
        <a:lstStyle/>
        <a:p>
          <a:endParaRPr lang="it-IT"/>
        </a:p>
      </dgm:t>
    </dgm:pt>
    <dgm:pt modelId="{CE289768-45D8-4A40-B501-6783FC128DE8}">
      <dgm:prSet phldrT="[Testo]"/>
      <dgm:spPr>
        <a:solidFill>
          <a:srgbClr val="002C4B"/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TRNG</a:t>
          </a:r>
        </a:p>
      </dgm:t>
    </dgm:pt>
    <dgm:pt modelId="{1EC421A8-4930-4EAC-843E-05FEF78E9B4C}" type="parTrans" cxnId="{2FA6023A-AC34-498C-BC7D-C5D8F83461EE}">
      <dgm:prSet/>
      <dgm:spPr/>
      <dgm:t>
        <a:bodyPr/>
        <a:lstStyle/>
        <a:p>
          <a:endParaRPr lang="it-IT"/>
        </a:p>
      </dgm:t>
    </dgm:pt>
    <dgm:pt modelId="{DC24FFEE-70BA-4EFE-8364-6560833F961A}" type="sibTrans" cxnId="{2FA6023A-AC34-498C-BC7D-C5D8F83461EE}">
      <dgm:prSet/>
      <dgm:spPr/>
      <dgm:t>
        <a:bodyPr/>
        <a:lstStyle/>
        <a:p>
          <a:endParaRPr lang="it-IT"/>
        </a:p>
      </dgm:t>
    </dgm:pt>
    <dgm:pt modelId="{5A94C6C0-F28B-4490-8D89-A6D10FEFF913}">
      <dgm:prSet phldrT="[Testo]"/>
      <dgm:spPr>
        <a:solidFill>
          <a:srgbClr val="002C4B">
            <a:alpha val="30000"/>
          </a:srgbClr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Applicazione</a:t>
          </a:r>
        </a:p>
      </dgm:t>
    </dgm:pt>
    <dgm:pt modelId="{E3409CF1-42A2-4AF2-B664-7B0AC93A726F}" type="parTrans" cxnId="{336AE977-A05A-4117-BAF1-C7757B6D5048}">
      <dgm:prSet/>
      <dgm:spPr/>
      <dgm:t>
        <a:bodyPr/>
        <a:lstStyle/>
        <a:p>
          <a:endParaRPr lang="it-IT"/>
        </a:p>
      </dgm:t>
    </dgm:pt>
    <dgm:pt modelId="{A20BC467-8F0A-43FD-B621-BFC6C7A73013}" type="sibTrans" cxnId="{336AE977-A05A-4117-BAF1-C7757B6D5048}">
      <dgm:prSet/>
      <dgm:spPr/>
      <dgm:t>
        <a:bodyPr/>
        <a:lstStyle/>
        <a:p>
          <a:endParaRPr lang="it-IT"/>
        </a:p>
      </dgm:t>
    </dgm:pt>
    <dgm:pt modelId="{DA74C99D-0E11-45B6-AC3F-478F65D35EEA}" type="pres">
      <dgm:prSet presAssocID="{4C9A9733-08EB-44C6-A4AA-BC8CE309EE95}" presName="linearFlow" presStyleCnt="0">
        <dgm:presLayoutVars>
          <dgm:resizeHandles val="exact"/>
        </dgm:presLayoutVars>
      </dgm:prSet>
      <dgm:spPr/>
    </dgm:pt>
    <dgm:pt modelId="{DA94AED1-3595-41C0-94E6-0D717F9D4815}" type="pres">
      <dgm:prSet presAssocID="{B5EADB6F-9F2F-4B67-9B16-692B54753F92}" presName="node" presStyleLbl="node1" presStyleIdx="0" presStyleCnt="3">
        <dgm:presLayoutVars>
          <dgm:bulletEnabled val="1"/>
        </dgm:presLayoutVars>
      </dgm:prSet>
      <dgm:spPr/>
    </dgm:pt>
    <dgm:pt modelId="{03FE3781-019F-4677-BF90-3EE9A661DE63}" type="pres">
      <dgm:prSet presAssocID="{B7A75E7E-3532-4B4A-99FC-AEDEB09CC74F}" presName="sibTrans" presStyleLbl="sibTrans2D1" presStyleIdx="0" presStyleCnt="2"/>
      <dgm:spPr/>
    </dgm:pt>
    <dgm:pt modelId="{E7A9BA3D-77D0-4ADB-8047-37CDB305409F}" type="pres">
      <dgm:prSet presAssocID="{B7A75E7E-3532-4B4A-99FC-AEDEB09CC74F}" presName="connectorText" presStyleLbl="sibTrans2D1" presStyleIdx="0" presStyleCnt="2"/>
      <dgm:spPr/>
    </dgm:pt>
    <dgm:pt modelId="{B3BABED1-1B57-437F-9670-4D10FC9DD4BA}" type="pres">
      <dgm:prSet presAssocID="{CE289768-45D8-4A40-B501-6783FC128DE8}" presName="node" presStyleLbl="node1" presStyleIdx="1" presStyleCnt="3">
        <dgm:presLayoutVars>
          <dgm:bulletEnabled val="1"/>
        </dgm:presLayoutVars>
      </dgm:prSet>
      <dgm:spPr/>
    </dgm:pt>
    <dgm:pt modelId="{75C9E7B8-914C-487F-9A8A-CEB7E9A4E2F8}" type="pres">
      <dgm:prSet presAssocID="{DC24FFEE-70BA-4EFE-8364-6560833F961A}" presName="sibTrans" presStyleLbl="sibTrans2D1" presStyleIdx="1" presStyleCnt="2"/>
      <dgm:spPr/>
    </dgm:pt>
    <dgm:pt modelId="{B49ECD17-ED82-45B3-8FD2-E122C9ECB323}" type="pres">
      <dgm:prSet presAssocID="{DC24FFEE-70BA-4EFE-8364-6560833F961A}" presName="connectorText" presStyleLbl="sibTrans2D1" presStyleIdx="1" presStyleCnt="2"/>
      <dgm:spPr/>
    </dgm:pt>
    <dgm:pt modelId="{177CCB15-48A3-4574-82BD-D8044CF04B3B}" type="pres">
      <dgm:prSet presAssocID="{5A94C6C0-F28B-4490-8D89-A6D10FEFF913}" presName="node" presStyleLbl="node1" presStyleIdx="2" presStyleCnt="3">
        <dgm:presLayoutVars>
          <dgm:bulletEnabled val="1"/>
        </dgm:presLayoutVars>
      </dgm:prSet>
      <dgm:spPr/>
    </dgm:pt>
  </dgm:ptLst>
  <dgm:cxnLst>
    <dgm:cxn modelId="{85DFF21B-D2D5-4414-A8A4-35804CAB7C52}" type="presOf" srcId="{B7A75E7E-3532-4B4A-99FC-AEDEB09CC74F}" destId="{E7A9BA3D-77D0-4ADB-8047-37CDB305409F}" srcOrd="1" destOrd="0" presId="urn:microsoft.com/office/officeart/2005/8/layout/process2"/>
    <dgm:cxn modelId="{2FA6023A-AC34-498C-BC7D-C5D8F83461EE}" srcId="{4C9A9733-08EB-44C6-A4AA-BC8CE309EE95}" destId="{CE289768-45D8-4A40-B501-6783FC128DE8}" srcOrd="1" destOrd="0" parTransId="{1EC421A8-4930-4EAC-843E-05FEF78E9B4C}" sibTransId="{DC24FFEE-70BA-4EFE-8364-6560833F961A}"/>
    <dgm:cxn modelId="{27A8F365-D1AA-46C6-AAE9-E011E8FB705A}" type="presOf" srcId="{DC24FFEE-70BA-4EFE-8364-6560833F961A}" destId="{B49ECD17-ED82-45B3-8FD2-E122C9ECB323}" srcOrd="1" destOrd="0" presId="urn:microsoft.com/office/officeart/2005/8/layout/process2"/>
    <dgm:cxn modelId="{7A3A2968-8A36-40B8-83B5-030CFD6E72F7}" type="presOf" srcId="{4C9A9733-08EB-44C6-A4AA-BC8CE309EE95}" destId="{DA74C99D-0E11-45B6-AC3F-478F65D35EEA}" srcOrd="0" destOrd="0" presId="urn:microsoft.com/office/officeart/2005/8/layout/process2"/>
    <dgm:cxn modelId="{531B146A-F951-4426-9837-859068636269}" type="presOf" srcId="{B5EADB6F-9F2F-4B67-9B16-692B54753F92}" destId="{DA94AED1-3595-41C0-94E6-0D717F9D4815}" srcOrd="0" destOrd="0" presId="urn:microsoft.com/office/officeart/2005/8/layout/process2"/>
    <dgm:cxn modelId="{6AB4C26A-425C-42FC-A09F-30A736880F52}" srcId="{4C9A9733-08EB-44C6-A4AA-BC8CE309EE95}" destId="{B5EADB6F-9F2F-4B67-9B16-692B54753F92}" srcOrd="0" destOrd="0" parTransId="{EAB65001-62B3-4D25-B6D5-5A8D1BA3C560}" sibTransId="{B7A75E7E-3532-4B4A-99FC-AEDEB09CC74F}"/>
    <dgm:cxn modelId="{27DBE970-AFCF-4184-91A1-14CBB7D9B391}" type="presOf" srcId="{CE289768-45D8-4A40-B501-6783FC128DE8}" destId="{B3BABED1-1B57-437F-9670-4D10FC9DD4BA}" srcOrd="0" destOrd="0" presId="urn:microsoft.com/office/officeart/2005/8/layout/process2"/>
    <dgm:cxn modelId="{C901BA57-CAC6-496C-B733-43DA8B221F7F}" type="presOf" srcId="{DC24FFEE-70BA-4EFE-8364-6560833F961A}" destId="{75C9E7B8-914C-487F-9A8A-CEB7E9A4E2F8}" srcOrd="0" destOrd="0" presId="urn:microsoft.com/office/officeart/2005/8/layout/process2"/>
    <dgm:cxn modelId="{336AE977-A05A-4117-BAF1-C7757B6D5048}" srcId="{4C9A9733-08EB-44C6-A4AA-BC8CE309EE95}" destId="{5A94C6C0-F28B-4490-8D89-A6D10FEFF913}" srcOrd="2" destOrd="0" parTransId="{E3409CF1-42A2-4AF2-B664-7B0AC93A726F}" sibTransId="{A20BC467-8F0A-43FD-B621-BFC6C7A73013}"/>
    <dgm:cxn modelId="{3A314C7D-FD1A-4854-911E-3CC3BDE97BF1}" type="presOf" srcId="{B7A75E7E-3532-4B4A-99FC-AEDEB09CC74F}" destId="{03FE3781-019F-4677-BF90-3EE9A661DE63}" srcOrd="0" destOrd="0" presId="urn:microsoft.com/office/officeart/2005/8/layout/process2"/>
    <dgm:cxn modelId="{AB5854A0-9DF6-4C44-A27F-CD57EBA30B04}" type="presOf" srcId="{5A94C6C0-F28B-4490-8D89-A6D10FEFF913}" destId="{177CCB15-48A3-4574-82BD-D8044CF04B3B}" srcOrd="0" destOrd="0" presId="urn:microsoft.com/office/officeart/2005/8/layout/process2"/>
    <dgm:cxn modelId="{1B4E1EB6-A6BA-481B-AF00-74039458B4A6}" type="presParOf" srcId="{DA74C99D-0E11-45B6-AC3F-478F65D35EEA}" destId="{DA94AED1-3595-41C0-94E6-0D717F9D4815}" srcOrd="0" destOrd="0" presId="urn:microsoft.com/office/officeart/2005/8/layout/process2"/>
    <dgm:cxn modelId="{36FE7049-B542-4C20-84EB-BDF25D703A50}" type="presParOf" srcId="{DA74C99D-0E11-45B6-AC3F-478F65D35EEA}" destId="{03FE3781-019F-4677-BF90-3EE9A661DE63}" srcOrd="1" destOrd="0" presId="urn:microsoft.com/office/officeart/2005/8/layout/process2"/>
    <dgm:cxn modelId="{B4F4F834-33D5-4A89-AC9E-C5BE9C5869FA}" type="presParOf" srcId="{03FE3781-019F-4677-BF90-3EE9A661DE63}" destId="{E7A9BA3D-77D0-4ADB-8047-37CDB305409F}" srcOrd="0" destOrd="0" presId="urn:microsoft.com/office/officeart/2005/8/layout/process2"/>
    <dgm:cxn modelId="{05631F62-DC69-49DC-938D-8993B8367504}" type="presParOf" srcId="{DA74C99D-0E11-45B6-AC3F-478F65D35EEA}" destId="{B3BABED1-1B57-437F-9670-4D10FC9DD4BA}" srcOrd="2" destOrd="0" presId="urn:microsoft.com/office/officeart/2005/8/layout/process2"/>
    <dgm:cxn modelId="{EC965A27-EA73-4C52-9755-D28EFC1A72B8}" type="presParOf" srcId="{DA74C99D-0E11-45B6-AC3F-478F65D35EEA}" destId="{75C9E7B8-914C-487F-9A8A-CEB7E9A4E2F8}" srcOrd="3" destOrd="0" presId="urn:microsoft.com/office/officeart/2005/8/layout/process2"/>
    <dgm:cxn modelId="{77DFFD1B-44BA-4864-A434-D722C04261DC}" type="presParOf" srcId="{75C9E7B8-914C-487F-9A8A-CEB7E9A4E2F8}" destId="{B49ECD17-ED82-45B3-8FD2-E122C9ECB323}" srcOrd="0" destOrd="0" presId="urn:microsoft.com/office/officeart/2005/8/layout/process2"/>
    <dgm:cxn modelId="{FA1131C3-AEAA-4F98-88D1-E2ACA069DC48}" type="presParOf" srcId="{DA74C99D-0E11-45B6-AC3F-478F65D35EEA}" destId="{177CCB15-48A3-4574-82BD-D8044CF04B3B}" srcOrd="4" destOrd="0" presId="urn:microsoft.com/office/officeart/2005/8/layout/process2"/>
  </dgm:cxnLst>
  <dgm:bg>
    <a:effectLst>
      <a:outerShdw blurRad="50800" dist="38100" dir="10800000" algn="r" rotWithShape="0">
        <a:schemeClr val="tx1"/>
      </a:outerShdw>
    </a:effectLst>
  </dgm:bg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4C9A9733-08EB-44C6-A4AA-BC8CE309EE95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B5EADB6F-9F2F-4B67-9B16-692B54753F92}">
      <dgm:prSet phldrT="[Testo]"/>
      <dgm:spPr>
        <a:solidFill>
          <a:srgbClr val="002C4B">
            <a:alpha val="30000"/>
          </a:srgbClr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Acquisizione dati</a:t>
          </a:r>
        </a:p>
      </dgm:t>
    </dgm:pt>
    <dgm:pt modelId="{EAB65001-62B3-4D25-B6D5-5A8D1BA3C560}" type="parTrans" cxnId="{6AB4C26A-425C-42FC-A09F-30A736880F52}">
      <dgm:prSet/>
      <dgm:spPr/>
      <dgm:t>
        <a:bodyPr/>
        <a:lstStyle/>
        <a:p>
          <a:endParaRPr lang="it-IT"/>
        </a:p>
      </dgm:t>
    </dgm:pt>
    <dgm:pt modelId="{B7A75E7E-3532-4B4A-99FC-AEDEB09CC74F}" type="sibTrans" cxnId="{6AB4C26A-425C-42FC-A09F-30A736880F52}">
      <dgm:prSet/>
      <dgm:spPr/>
      <dgm:t>
        <a:bodyPr/>
        <a:lstStyle/>
        <a:p>
          <a:endParaRPr lang="it-IT"/>
        </a:p>
      </dgm:t>
    </dgm:pt>
    <dgm:pt modelId="{CE289768-45D8-4A40-B501-6783FC128DE8}">
      <dgm:prSet phldrT="[Testo]"/>
      <dgm:spPr>
        <a:solidFill>
          <a:srgbClr val="002C4B"/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TRNG</a:t>
          </a:r>
        </a:p>
      </dgm:t>
    </dgm:pt>
    <dgm:pt modelId="{1EC421A8-4930-4EAC-843E-05FEF78E9B4C}" type="parTrans" cxnId="{2FA6023A-AC34-498C-BC7D-C5D8F83461EE}">
      <dgm:prSet/>
      <dgm:spPr/>
      <dgm:t>
        <a:bodyPr/>
        <a:lstStyle/>
        <a:p>
          <a:endParaRPr lang="it-IT"/>
        </a:p>
      </dgm:t>
    </dgm:pt>
    <dgm:pt modelId="{DC24FFEE-70BA-4EFE-8364-6560833F961A}" type="sibTrans" cxnId="{2FA6023A-AC34-498C-BC7D-C5D8F83461EE}">
      <dgm:prSet/>
      <dgm:spPr/>
      <dgm:t>
        <a:bodyPr/>
        <a:lstStyle/>
        <a:p>
          <a:endParaRPr lang="it-IT"/>
        </a:p>
      </dgm:t>
    </dgm:pt>
    <dgm:pt modelId="{5A94C6C0-F28B-4490-8D89-A6D10FEFF913}">
      <dgm:prSet phldrT="[Testo]"/>
      <dgm:spPr>
        <a:solidFill>
          <a:srgbClr val="002C4B">
            <a:alpha val="30000"/>
          </a:srgbClr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Applicazione</a:t>
          </a:r>
        </a:p>
      </dgm:t>
    </dgm:pt>
    <dgm:pt modelId="{E3409CF1-42A2-4AF2-B664-7B0AC93A726F}" type="parTrans" cxnId="{336AE977-A05A-4117-BAF1-C7757B6D5048}">
      <dgm:prSet/>
      <dgm:spPr/>
      <dgm:t>
        <a:bodyPr/>
        <a:lstStyle/>
        <a:p>
          <a:endParaRPr lang="it-IT"/>
        </a:p>
      </dgm:t>
    </dgm:pt>
    <dgm:pt modelId="{A20BC467-8F0A-43FD-B621-BFC6C7A73013}" type="sibTrans" cxnId="{336AE977-A05A-4117-BAF1-C7757B6D5048}">
      <dgm:prSet/>
      <dgm:spPr/>
      <dgm:t>
        <a:bodyPr/>
        <a:lstStyle/>
        <a:p>
          <a:endParaRPr lang="it-IT"/>
        </a:p>
      </dgm:t>
    </dgm:pt>
    <dgm:pt modelId="{DA74C99D-0E11-45B6-AC3F-478F65D35EEA}" type="pres">
      <dgm:prSet presAssocID="{4C9A9733-08EB-44C6-A4AA-BC8CE309EE95}" presName="linearFlow" presStyleCnt="0">
        <dgm:presLayoutVars>
          <dgm:resizeHandles val="exact"/>
        </dgm:presLayoutVars>
      </dgm:prSet>
      <dgm:spPr/>
    </dgm:pt>
    <dgm:pt modelId="{DA94AED1-3595-41C0-94E6-0D717F9D4815}" type="pres">
      <dgm:prSet presAssocID="{B5EADB6F-9F2F-4B67-9B16-692B54753F92}" presName="node" presStyleLbl="node1" presStyleIdx="0" presStyleCnt="3">
        <dgm:presLayoutVars>
          <dgm:bulletEnabled val="1"/>
        </dgm:presLayoutVars>
      </dgm:prSet>
      <dgm:spPr/>
    </dgm:pt>
    <dgm:pt modelId="{03FE3781-019F-4677-BF90-3EE9A661DE63}" type="pres">
      <dgm:prSet presAssocID="{B7A75E7E-3532-4B4A-99FC-AEDEB09CC74F}" presName="sibTrans" presStyleLbl="sibTrans2D1" presStyleIdx="0" presStyleCnt="2"/>
      <dgm:spPr/>
    </dgm:pt>
    <dgm:pt modelId="{E7A9BA3D-77D0-4ADB-8047-37CDB305409F}" type="pres">
      <dgm:prSet presAssocID="{B7A75E7E-3532-4B4A-99FC-AEDEB09CC74F}" presName="connectorText" presStyleLbl="sibTrans2D1" presStyleIdx="0" presStyleCnt="2"/>
      <dgm:spPr/>
    </dgm:pt>
    <dgm:pt modelId="{B3BABED1-1B57-437F-9670-4D10FC9DD4BA}" type="pres">
      <dgm:prSet presAssocID="{CE289768-45D8-4A40-B501-6783FC128DE8}" presName="node" presStyleLbl="node1" presStyleIdx="1" presStyleCnt="3">
        <dgm:presLayoutVars>
          <dgm:bulletEnabled val="1"/>
        </dgm:presLayoutVars>
      </dgm:prSet>
      <dgm:spPr/>
    </dgm:pt>
    <dgm:pt modelId="{75C9E7B8-914C-487F-9A8A-CEB7E9A4E2F8}" type="pres">
      <dgm:prSet presAssocID="{DC24FFEE-70BA-4EFE-8364-6560833F961A}" presName="sibTrans" presStyleLbl="sibTrans2D1" presStyleIdx="1" presStyleCnt="2"/>
      <dgm:spPr/>
    </dgm:pt>
    <dgm:pt modelId="{B49ECD17-ED82-45B3-8FD2-E122C9ECB323}" type="pres">
      <dgm:prSet presAssocID="{DC24FFEE-70BA-4EFE-8364-6560833F961A}" presName="connectorText" presStyleLbl="sibTrans2D1" presStyleIdx="1" presStyleCnt="2"/>
      <dgm:spPr/>
    </dgm:pt>
    <dgm:pt modelId="{177CCB15-48A3-4574-82BD-D8044CF04B3B}" type="pres">
      <dgm:prSet presAssocID="{5A94C6C0-F28B-4490-8D89-A6D10FEFF913}" presName="node" presStyleLbl="node1" presStyleIdx="2" presStyleCnt="3">
        <dgm:presLayoutVars>
          <dgm:bulletEnabled val="1"/>
        </dgm:presLayoutVars>
      </dgm:prSet>
      <dgm:spPr/>
    </dgm:pt>
  </dgm:ptLst>
  <dgm:cxnLst>
    <dgm:cxn modelId="{85DFF21B-D2D5-4414-A8A4-35804CAB7C52}" type="presOf" srcId="{B7A75E7E-3532-4B4A-99FC-AEDEB09CC74F}" destId="{E7A9BA3D-77D0-4ADB-8047-37CDB305409F}" srcOrd="1" destOrd="0" presId="urn:microsoft.com/office/officeart/2005/8/layout/process2"/>
    <dgm:cxn modelId="{2FA6023A-AC34-498C-BC7D-C5D8F83461EE}" srcId="{4C9A9733-08EB-44C6-A4AA-BC8CE309EE95}" destId="{CE289768-45D8-4A40-B501-6783FC128DE8}" srcOrd="1" destOrd="0" parTransId="{1EC421A8-4930-4EAC-843E-05FEF78E9B4C}" sibTransId="{DC24FFEE-70BA-4EFE-8364-6560833F961A}"/>
    <dgm:cxn modelId="{27A8F365-D1AA-46C6-AAE9-E011E8FB705A}" type="presOf" srcId="{DC24FFEE-70BA-4EFE-8364-6560833F961A}" destId="{B49ECD17-ED82-45B3-8FD2-E122C9ECB323}" srcOrd="1" destOrd="0" presId="urn:microsoft.com/office/officeart/2005/8/layout/process2"/>
    <dgm:cxn modelId="{7A3A2968-8A36-40B8-83B5-030CFD6E72F7}" type="presOf" srcId="{4C9A9733-08EB-44C6-A4AA-BC8CE309EE95}" destId="{DA74C99D-0E11-45B6-AC3F-478F65D35EEA}" srcOrd="0" destOrd="0" presId="urn:microsoft.com/office/officeart/2005/8/layout/process2"/>
    <dgm:cxn modelId="{531B146A-F951-4426-9837-859068636269}" type="presOf" srcId="{B5EADB6F-9F2F-4B67-9B16-692B54753F92}" destId="{DA94AED1-3595-41C0-94E6-0D717F9D4815}" srcOrd="0" destOrd="0" presId="urn:microsoft.com/office/officeart/2005/8/layout/process2"/>
    <dgm:cxn modelId="{6AB4C26A-425C-42FC-A09F-30A736880F52}" srcId="{4C9A9733-08EB-44C6-A4AA-BC8CE309EE95}" destId="{B5EADB6F-9F2F-4B67-9B16-692B54753F92}" srcOrd="0" destOrd="0" parTransId="{EAB65001-62B3-4D25-B6D5-5A8D1BA3C560}" sibTransId="{B7A75E7E-3532-4B4A-99FC-AEDEB09CC74F}"/>
    <dgm:cxn modelId="{27DBE970-AFCF-4184-91A1-14CBB7D9B391}" type="presOf" srcId="{CE289768-45D8-4A40-B501-6783FC128DE8}" destId="{B3BABED1-1B57-437F-9670-4D10FC9DD4BA}" srcOrd="0" destOrd="0" presId="urn:microsoft.com/office/officeart/2005/8/layout/process2"/>
    <dgm:cxn modelId="{C901BA57-CAC6-496C-B733-43DA8B221F7F}" type="presOf" srcId="{DC24FFEE-70BA-4EFE-8364-6560833F961A}" destId="{75C9E7B8-914C-487F-9A8A-CEB7E9A4E2F8}" srcOrd="0" destOrd="0" presId="urn:microsoft.com/office/officeart/2005/8/layout/process2"/>
    <dgm:cxn modelId="{336AE977-A05A-4117-BAF1-C7757B6D5048}" srcId="{4C9A9733-08EB-44C6-A4AA-BC8CE309EE95}" destId="{5A94C6C0-F28B-4490-8D89-A6D10FEFF913}" srcOrd="2" destOrd="0" parTransId="{E3409CF1-42A2-4AF2-B664-7B0AC93A726F}" sibTransId="{A20BC467-8F0A-43FD-B621-BFC6C7A73013}"/>
    <dgm:cxn modelId="{3A314C7D-FD1A-4854-911E-3CC3BDE97BF1}" type="presOf" srcId="{B7A75E7E-3532-4B4A-99FC-AEDEB09CC74F}" destId="{03FE3781-019F-4677-BF90-3EE9A661DE63}" srcOrd="0" destOrd="0" presId="urn:microsoft.com/office/officeart/2005/8/layout/process2"/>
    <dgm:cxn modelId="{AB5854A0-9DF6-4C44-A27F-CD57EBA30B04}" type="presOf" srcId="{5A94C6C0-F28B-4490-8D89-A6D10FEFF913}" destId="{177CCB15-48A3-4574-82BD-D8044CF04B3B}" srcOrd="0" destOrd="0" presId="urn:microsoft.com/office/officeart/2005/8/layout/process2"/>
    <dgm:cxn modelId="{1B4E1EB6-A6BA-481B-AF00-74039458B4A6}" type="presParOf" srcId="{DA74C99D-0E11-45B6-AC3F-478F65D35EEA}" destId="{DA94AED1-3595-41C0-94E6-0D717F9D4815}" srcOrd="0" destOrd="0" presId="urn:microsoft.com/office/officeart/2005/8/layout/process2"/>
    <dgm:cxn modelId="{36FE7049-B542-4C20-84EB-BDF25D703A50}" type="presParOf" srcId="{DA74C99D-0E11-45B6-AC3F-478F65D35EEA}" destId="{03FE3781-019F-4677-BF90-3EE9A661DE63}" srcOrd="1" destOrd="0" presId="urn:microsoft.com/office/officeart/2005/8/layout/process2"/>
    <dgm:cxn modelId="{B4F4F834-33D5-4A89-AC9E-C5BE9C5869FA}" type="presParOf" srcId="{03FE3781-019F-4677-BF90-3EE9A661DE63}" destId="{E7A9BA3D-77D0-4ADB-8047-37CDB305409F}" srcOrd="0" destOrd="0" presId="urn:microsoft.com/office/officeart/2005/8/layout/process2"/>
    <dgm:cxn modelId="{05631F62-DC69-49DC-938D-8993B8367504}" type="presParOf" srcId="{DA74C99D-0E11-45B6-AC3F-478F65D35EEA}" destId="{B3BABED1-1B57-437F-9670-4D10FC9DD4BA}" srcOrd="2" destOrd="0" presId="urn:microsoft.com/office/officeart/2005/8/layout/process2"/>
    <dgm:cxn modelId="{EC965A27-EA73-4C52-9755-D28EFC1A72B8}" type="presParOf" srcId="{DA74C99D-0E11-45B6-AC3F-478F65D35EEA}" destId="{75C9E7B8-914C-487F-9A8A-CEB7E9A4E2F8}" srcOrd="3" destOrd="0" presId="urn:microsoft.com/office/officeart/2005/8/layout/process2"/>
    <dgm:cxn modelId="{77DFFD1B-44BA-4864-A434-D722C04261DC}" type="presParOf" srcId="{75C9E7B8-914C-487F-9A8A-CEB7E9A4E2F8}" destId="{B49ECD17-ED82-45B3-8FD2-E122C9ECB323}" srcOrd="0" destOrd="0" presId="urn:microsoft.com/office/officeart/2005/8/layout/process2"/>
    <dgm:cxn modelId="{FA1131C3-AEAA-4F98-88D1-E2ACA069DC48}" type="presParOf" srcId="{DA74C99D-0E11-45B6-AC3F-478F65D35EEA}" destId="{177CCB15-48A3-4574-82BD-D8044CF04B3B}" srcOrd="4" destOrd="0" presId="urn:microsoft.com/office/officeart/2005/8/layout/process2"/>
  </dgm:cxnLst>
  <dgm:bg>
    <a:effectLst>
      <a:outerShdw blurRad="50800" dist="38100" dir="10800000" algn="r" rotWithShape="0">
        <a:schemeClr val="tx1"/>
      </a:outerShdw>
    </a:effectLst>
  </dgm:bg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C9A9733-08EB-44C6-A4AA-BC8CE309EE95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B5EADB6F-9F2F-4B67-9B16-692B54753F92}">
      <dgm:prSet phldrT="[Testo]"/>
      <dgm:spPr>
        <a:solidFill>
          <a:srgbClr val="002C4B">
            <a:alpha val="40000"/>
          </a:srgbClr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Acquisizione dati</a:t>
          </a:r>
        </a:p>
      </dgm:t>
    </dgm:pt>
    <dgm:pt modelId="{EAB65001-62B3-4D25-B6D5-5A8D1BA3C560}" type="parTrans" cxnId="{6AB4C26A-425C-42FC-A09F-30A736880F52}">
      <dgm:prSet/>
      <dgm:spPr/>
      <dgm:t>
        <a:bodyPr/>
        <a:lstStyle/>
        <a:p>
          <a:endParaRPr lang="it-IT"/>
        </a:p>
      </dgm:t>
    </dgm:pt>
    <dgm:pt modelId="{B7A75E7E-3532-4B4A-99FC-AEDEB09CC74F}" type="sibTrans" cxnId="{6AB4C26A-425C-42FC-A09F-30A736880F52}">
      <dgm:prSet/>
      <dgm:spPr/>
      <dgm:t>
        <a:bodyPr/>
        <a:lstStyle/>
        <a:p>
          <a:endParaRPr lang="it-IT"/>
        </a:p>
      </dgm:t>
    </dgm:pt>
    <dgm:pt modelId="{CE289768-45D8-4A40-B501-6783FC128DE8}">
      <dgm:prSet phldrT="[Testo]"/>
      <dgm:spPr>
        <a:solidFill>
          <a:srgbClr val="002C4B">
            <a:alpha val="40000"/>
          </a:srgbClr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TRNG</a:t>
          </a:r>
        </a:p>
      </dgm:t>
    </dgm:pt>
    <dgm:pt modelId="{1EC421A8-4930-4EAC-843E-05FEF78E9B4C}" type="parTrans" cxnId="{2FA6023A-AC34-498C-BC7D-C5D8F83461EE}">
      <dgm:prSet/>
      <dgm:spPr/>
      <dgm:t>
        <a:bodyPr/>
        <a:lstStyle/>
        <a:p>
          <a:endParaRPr lang="it-IT"/>
        </a:p>
      </dgm:t>
    </dgm:pt>
    <dgm:pt modelId="{DC24FFEE-70BA-4EFE-8364-6560833F961A}" type="sibTrans" cxnId="{2FA6023A-AC34-498C-BC7D-C5D8F83461EE}">
      <dgm:prSet/>
      <dgm:spPr/>
      <dgm:t>
        <a:bodyPr/>
        <a:lstStyle/>
        <a:p>
          <a:endParaRPr lang="it-IT"/>
        </a:p>
      </dgm:t>
    </dgm:pt>
    <dgm:pt modelId="{5A94C6C0-F28B-4490-8D89-A6D10FEFF913}">
      <dgm:prSet phldrT="[Testo]"/>
      <dgm:spPr>
        <a:solidFill>
          <a:srgbClr val="002C4B">
            <a:alpha val="40000"/>
          </a:srgbClr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Applicazione</a:t>
          </a:r>
        </a:p>
      </dgm:t>
    </dgm:pt>
    <dgm:pt modelId="{E3409CF1-42A2-4AF2-B664-7B0AC93A726F}" type="parTrans" cxnId="{336AE977-A05A-4117-BAF1-C7757B6D5048}">
      <dgm:prSet/>
      <dgm:spPr/>
      <dgm:t>
        <a:bodyPr/>
        <a:lstStyle/>
        <a:p>
          <a:endParaRPr lang="it-IT"/>
        </a:p>
      </dgm:t>
    </dgm:pt>
    <dgm:pt modelId="{A20BC467-8F0A-43FD-B621-BFC6C7A73013}" type="sibTrans" cxnId="{336AE977-A05A-4117-BAF1-C7757B6D5048}">
      <dgm:prSet/>
      <dgm:spPr/>
      <dgm:t>
        <a:bodyPr/>
        <a:lstStyle/>
        <a:p>
          <a:endParaRPr lang="it-IT"/>
        </a:p>
      </dgm:t>
    </dgm:pt>
    <dgm:pt modelId="{DA74C99D-0E11-45B6-AC3F-478F65D35EEA}" type="pres">
      <dgm:prSet presAssocID="{4C9A9733-08EB-44C6-A4AA-BC8CE309EE95}" presName="linearFlow" presStyleCnt="0">
        <dgm:presLayoutVars>
          <dgm:resizeHandles val="exact"/>
        </dgm:presLayoutVars>
      </dgm:prSet>
      <dgm:spPr/>
    </dgm:pt>
    <dgm:pt modelId="{DA94AED1-3595-41C0-94E6-0D717F9D4815}" type="pres">
      <dgm:prSet presAssocID="{B5EADB6F-9F2F-4B67-9B16-692B54753F92}" presName="node" presStyleLbl="node1" presStyleIdx="0" presStyleCnt="3">
        <dgm:presLayoutVars>
          <dgm:bulletEnabled val="1"/>
        </dgm:presLayoutVars>
      </dgm:prSet>
      <dgm:spPr/>
    </dgm:pt>
    <dgm:pt modelId="{03FE3781-019F-4677-BF90-3EE9A661DE63}" type="pres">
      <dgm:prSet presAssocID="{B7A75E7E-3532-4B4A-99FC-AEDEB09CC74F}" presName="sibTrans" presStyleLbl="sibTrans2D1" presStyleIdx="0" presStyleCnt="2"/>
      <dgm:spPr/>
    </dgm:pt>
    <dgm:pt modelId="{E7A9BA3D-77D0-4ADB-8047-37CDB305409F}" type="pres">
      <dgm:prSet presAssocID="{B7A75E7E-3532-4B4A-99FC-AEDEB09CC74F}" presName="connectorText" presStyleLbl="sibTrans2D1" presStyleIdx="0" presStyleCnt="2"/>
      <dgm:spPr/>
    </dgm:pt>
    <dgm:pt modelId="{B3BABED1-1B57-437F-9670-4D10FC9DD4BA}" type="pres">
      <dgm:prSet presAssocID="{CE289768-45D8-4A40-B501-6783FC128DE8}" presName="node" presStyleLbl="node1" presStyleIdx="1" presStyleCnt="3">
        <dgm:presLayoutVars>
          <dgm:bulletEnabled val="1"/>
        </dgm:presLayoutVars>
      </dgm:prSet>
      <dgm:spPr/>
    </dgm:pt>
    <dgm:pt modelId="{75C9E7B8-914C-487F-9A8A-CEB7E9A4E2F8}" type="pres">
      <dgm:prSet presAssocID="{DC24FFEE-70BA-4EFE-8364-6560833F961A}" presName="sibTrans" presStyleLbl="sibTrans2D1" presStyleIdx="1" presStyleCnt="2"/>
      <dgm:spPr/>
    </dgm:pt>
    <dgm:pt modelId="{B49ECD17-ED82-45B3-8FD2-E122C9ECB323}" type="pres">
      <dgm:prSet presAssocID="{DC24FFEE-70BA-4EFE-8364-6560833F961A}" presName="connectorText" presStyleLbl="sibTrans2D1" presStyleIdx="1" presStyleCnt="2"/>
      <dgm:spPr/>
    </dgm:pt>
    <dgm:pt modelId="{177CCB15-48A3-4574-82BD-D8044CF04B3B}" type="pres">
      <dgm:prSet presAssocID="{5A94C6C0-F28B-4490-8D89-A6D10FEFF913}" presName="node" presStyleLbl="node1" presStyleIdx="2" presStyleCnt="3">
        <dgm:presLayoutVars>
          <dgm:bulletEnabled val="1"/>
        </dgm:presLayoutVars>
      </dgm:prSet>
      <dgm:spPr/>
    </dgm:pt>
  </dgm:ptLst>
  <dgm:cxnLst>
    <dgm:cxn modelId="{85DFF21B-D2D5-4414-A8A4-35804CAB7C52}" type="presOf" srcId="{B7A75E7E-3532-4B4A-99FC-AEDEB09CC74F}" destId="{E7A9BA3D-77D0-4ADB-8047-37CDB305409F}" srcOrd="1" destOrd="0" presId="urn:microsoft.com/office/officeart/2005/8/layout/process2"/>
    <dgm:cxn modelId="{2FA6023A-AC34-498C-BC7D-C5D8F83461EE}" srcId="{4C9A9733-08EB-44C6-A4AA-BC8CE309EE95}" destId="{CE289768-45D8-4A40-B501-6783FC128DE8}" srcOrd="1" destOrd="0" parTransId="{1EC421A8-4930-4EAC-843E-05FEF78E9B4C}" sibTransId="{DC24FFEE-70BA-4EFE-8364-6560833F961A}"/>
    <dgm:cxn modelId="{27A8F365-D1AA-46C6-AAE9-E011E8FB705A}" type="presOf" srcId="{DC24FFEE-70BA-4EFE-8364-6560833F961A}" destId="{B49ECD17-ED82-45B3-8FD2-E122C9ECB323}" srcOrd="1" destOrd="0" presId="urn:microsoft.com/office/officeart/2005/8/layout/process2"/>
    <dgm:cxn modelId="{7A3A2968-8A36-40B8-83B5-030CFD6E72F7}" type="presOf" srcId="{4C9A9733-08EB-44C6-A4AA-BC8CE309EE95}" destId="{DA74C99D-0E11-45B6-AC3F-478F65D35EEA}" srcOrd="0" destOrd="0" presId="urn:microsoft.com/office/officeart/2005/8/layout/process2"/>
    <dgm:cxn modelId="{531B146A-F951-4426-9837-859068636269}" type="presOf" srcId="{B5EADB6F-9F2F-4B67-9B16-692B54753F92}" destId="{DA94AED1-3595-41C0-94E6-0D717F9D4815}" srcOrd="0" destOrd="0" presId="urn:microsoft.com/office/officeart/2005/8/layout/process2"/>
    <dgm:cxn modelId="{6AB4C26A-425C-42FC-A09F-30A736880F52}" srcId="{4C9A9733-08EB-44C6-A4AA-BC8CE309EE95}" destId="{B5EADB6F-9F2F-4B67-9B16-692B54753F92}" srcOrd="0" destOrd="0" parTransId="{EAB65001-62B3-4D25-B6D5-5A8D1BA3C560}" sibTransId="{B7A75E7E-3532-4B4A-99FC-AEDEB09CC74F}"/>
    <dgm:cxn modelId="{27DBE970-AFCF-4184-91A1-14CBB7D9B391}" type="presOf" srcId="{CE289768-45D8-4A40-B501-6783FC128DE8}" destId="{B3BABED1-1B57-437F-9670-4D10FC9DD4BA}" srcOrd="0" destOrd="0" presId="urn:microsoft.com/office/officeart/2005/8/layout/process2"/>
    <dgm:cxn modelId="{C901BA57-CAC6-496C-B733-43DA8B221F7F}" type="presOf" srcId="{DC24FFEE-70BA-4EFE-8364-6560833F961A}" destId="{75C9E7B8-914C-487F-9A8A-CEB7E9A4E2F8}" srcOrd="0" destOrd="0" presId="urn:microsoft.com/office/officeart/2005/8/layout/process2"/>
    <dgm:cxn modelId="{336AE977-A05A-4117-BAF1-C7757B6D5048}" srcId="{4C9A9733-08EB-44C6-A4AA-BC8CE309EE95}" destId="{5A94C6C0-F28B-4490-8D89-A6D10FEFF913}" srcOrd="2" destOrd="0" parTransId="{E3409CF1-42A2-4AF2-B664-7B0AC93A726F}" sibTransId="{A20BC467-8F0A-43FD-B621-BFC6C7A73013}"/>
    <dgm:cxn modelId="{3A314C7D-FD1A-4854-911E-3CC3BDE97BF1}" type="presOf" srcId="{B7A75E7E-3532-4B4A-99FC-AEDEB09CC74F}" destId="{03FE3781-019F-4677-BF90-3EE9A661DE63}" srcOrd="0" destOrd="0" presId="urn:microsoft.com/office/officeart/2005/8/layout/process2"/>
    <dgm:cxn modelId="{AB5854A0-9DF6-4C44-A27F-CD57EBA30B04}" type="presOf" srcId="{5A94C6C0-F28B-4490-8D89-A6D10FEFF913}" destId="{177CCB15-48A3-4574-82BD-D8044CF04B3B}" srcOrd="0" destOrd="0" presId="urn:microsoft.com/office/officeart/2005/8/layout/process2"/>
    <dgm:cxn modelId="{1B4E1EB6-A6BA-481B-AF00-74039458B4A6}" type="presParOf" srcId="{DA74C99D-0E11-45B6-AC3F-478F65D35EEA}" destId="{DA94AED1-3595-41C0-94E6-0D717F9D4815}" srcOrd="0" destOrd="0" presId="urn:microsoft.com/office/officeart/2005/8/layout/process2"/>
    <dgm:cxn modelId="{36FE7049-B542-4C20-84EB-BDF25D703A50}" type="presParOf" srcId="{DA74C99D-0E11-45B6-AC3F-478F65D35EEA}" destId="{03FE3781-019F-4677-BF90-3EE9A661DE63}" srcOrd="1" destOrd="0" presId="urn:microsoft.com/office/officeart/2005/8/layout/process2"/>
    <dgm:cxn modelId="{B4F4F834-33D5-4A89-AC9E-C5BE9C5869FA}" type="presParOf" srcId="{03FE3781-019F-4677-BF90-3EE9A661DE63}" destId="{E7A9BA3D-77D0-4ADB-8047-37CDB305409F}" srcOrd="0" destOrd="0" presId="urn:microsoft.com/office/officeart/2005/8/layout/process2"/>
    <dgm:cxn modelId="{05631F62-DC69-49DC-938D-8993B8367504}" type="presParOf" srcId="{DA74C99D-0E11-45B6-AC3F-478F65D35EEA}" destId="{B3BABED1-1B57-437F-9670-4D10FC9DD4BA}" srcOrd="2" destOrd="0" presId="urn:microsoft.com/office/officeart/2005/8/layout/process2"/>
    <dgm:cxn modelId="{EC965A27-EA73-4C52-9755-D28EFC1A72B8}" type="presParOf" srcId="{DA74C99D-0E11-45B6-AC3F-478F65D35EEA}" destId="{75C9E7B8-914C-487F-9A8A-CEB7E9A4E2F8}" srcOrd="3" destOrd="0" presId="urn:microsoft.com/office/officeart/2005/8/layout/process2"/>
    <dgm:cxn modelId="{77DFFD1B-44BA-4864-A434-D722C04261DC}" type="presParOf" srcId="{75C9E7B8-914C-487F-9A8A-CEB7E9A4E2F8}" destId="{B49ECD17-ED82-45B3-8FD2-E122C9ECB323}" srcOrd="0" destOrd="0" presId="urn:microsoft.com/office/officeart/2005/8/layout/process2"/>
    <dgm:cxn modelId="{FA1131C3-AEAA-4F98-88D1-E2ACA069DC48}" type="presParOf" srcId="{DA74C99D-0E11-45B6-AC3F-478F65D35EEA}" destId="{177CCB15-48A3-4574-82BD-D8044CF04B3B}" srcOrd="4" destOrd="0" presId="urn:microsoft.com/office/officeart/2005/8/layout/process2"/>
  </dgm:cxnLst>
  <dgm:bg>
    <a:effectLst>
      <a:outerShdw blurRad="50800" dist="38100" dir="10800000" algn="r" rotWithShape="0">
        <a:schemeClr val="tx1"/>
      </a:outerShdw>
    </a:effectLst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0.xml><?xml version="1.0" encoding="utf-8"?>
<dgm:dataModel xmlns:dgm="http://schemas.openxmlformats.org/drawingml/2006/diagram" xmlns:a="http://schemas.openxmlformats.org/drawingml/2006/main">
  <dgm:ptLst>
    <dgm:pt modelId="{4C9A9733-08EB-44C6-A4AA-BC8CE309EE95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B5EADB6F-9F2F-4B67-9B16-692B54753F92}">
      <dgm:prSet phldrT="[Testo]"/>
      <dgm:spPr>
        <a:solidFill>
          <a:srgbClr val="002C4B">
            <a:alpha val="30000"/>
          </a:srgbClr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Acquisizione dati</a:t>
          </a:r>
        </a:p>
      </dgm:t>
    </dgm:pt>
    <dgm:pt modelId="{EAB65001-62B3-4D25-B6D5-5A8D1BA3C560}" type="parTrans" cxnId="{6AB4C26A-425C-42FC-A09F-30A736880F52}">
      <dgm:prSet/>
      <dgm:spPr/>
      <dgm:t>
        <a:bodyPr/>
        <a:lstStyle/>
        <a:p>
          <a:endParaRPr lang="it-IT"/>
        </a:p>
      </dgm:t>
    </dgm:pt>
    <dgm:pt modelId="{B7A75E7E-3532-4B4A-99FC-AEDEB09CC74F}" type="sibTrans" cxnId="{6AB4C26A-425C-42FC-A09F-30A736880F52}">
      <dgm:prSet/>
      <dgm:spPr/>
      <dgm:t>
        <a:bodyPr/>
        <a:lstStyle/>
        <a:p>
          <a:endParaRPr lang="it-IT"/>
        </a:p>
      </dgm:t>
    </dgm:pt>
    <dgm:pt modelId="{CE289768-45D8-4A40-B501-6783FC128DE8}">
      <dgm:prSet phldrT="[Testo]"/>
      <dgm:spPr>
        <a:solidFill>
          <a:srgbClr val="002C4B">
            <a:alpha val="30000"/>
          </a:srgbClr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TRNG</a:t>
          </a:r>
        </a:p>
      </dgm:t>
    </dgm:pt>
    <dgm:pt modelId="{1EC421A8-4930-4EAC-843E-05FEF78E9B4C}" type="parTrans" cxnId="{2FA6023A-AC34-498C-BC7D-C5D8F83461EE}">
      <dgm:prSet/>
      <dgm:spPr/>
      <dgm:t>
        <a:bodyPr/>
        <a:lstStyle/>
        <a:p>
          <a:endParaRPr lang="it-IT"/>
        </a:p>
      </dgm:t>
    </dgm:pt>
    <dgm:pt modelId="{DC24FFEE-70BA-4EFE-8364-6560833F961A}" type="sibTrans" cxnId="{2FA6023A-AC34-498C-BC7D-C5D8F83461EE}">
      <dgm:prSet/>
      <dgm:spPr/>
      <dgm:t>
        <a:bodyPr/>
        <a:lstStyle/>
        <a:p>
          <a:endParaRPr lang="it-IT"/>
        </a:p>
      </dgm:t>
    </dgm:pt>
    <dgm:pt modelId="{5A94C6C0-F28B-4490-8D89-A6D10FEFF913}">
      <dgm:prSet phldrT="[Testo]"/>
      <dgm:spPr>
        <a:solidFill>
          <a:srgbClr val="002C4B"/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Applicazione</a:t>
          </a:r>
        </a:p>
      </dgm:t>
    </dgm:pt>
    <dgm:pt modelId="{E3409CF1-42A2-4AF2-B664-7B0AC93A726F}" type="parTrans" cxnId="{336AE977-A05A-4117-BAF1-C7757B6D5048}">
      <dgm:prSet/>
      <dgm:spPr/>
      <dgm:t>
        <a:bodyPr/>
        <a:lstStyle/>
        <a:p>
          <a:endParaRPr lang="it-IT"/>
        </a:p>
      </dgm:t>
    </dgm:pt>
    <dgm:pt modelId="{A20BC467-8F0A-43FD-B621-BFC6C7A73013}" type="sibTrans" cxnId="{336AE977-A05A-4117-BAF1-C7757B6D5048}">
      <dgm:prSet/>
      <dgm:spPr/>
      <dgm:t>
        <a:bodyPr/>
        <a:lstStyle/>
        <a:p>
          <a:endParaRPr lang="it-IT"/>
        </a:p>
      </dgm:t>
    </dgm:pt>
    <dgm:pt modelId="{DA74C99D-0E11-45B6-AC3F-478F65D35EEA}" type="pres">
      <dgm:prSet presAssocID="{4C9A9733-08EB-44C6-A4AA-BC8CE309EE95}" presName="linearFlow" presStyleCnt="0">
        <dgm:presLayoutVars>
          <dgm:resizeHandles val="exact"/>
        </dgm:presLayoutVars>
      </dgm:prSet>
      <dgm:spPr/>
    </dgm:pt>
    <dgm:pt modelId="{DA94AED1-3595-41C0-94E6-0D717F9D4815}" type="pres">
      <dgm:prSet presAssocID="{B5EADB6F-9F2F-4B67-9B16-692B54753F92}" presName="node" presStyleLbl="node1" presStyleIdx="0" presStyleCnt="3">
        <dgm:presLayoutVars>
          <dgm:bulletEnabled val="1"/>
        </dgm:presLayoutVars>
      </dgm:prSet>
      <dgm:spPr/>
    </dgm:pt>
    <dgm:pt modelId="{03FE3781-019F-4677-BF90-3EE9A661DE63}" type="pres">
      <dgm:prSet presAssocID="{B7A75E7E-3532-4B4A-99FC-AEDEB09CC74F}" presName="sibTrans" presStyleLbl="sibTrans2D1" presStyleIdx="0" presStyleCnt="2"/>
      <dgm:spPr/>
    </dgm:pt>
    <dgm:pt modelId="{E7A9BA3D-77D0-4ADB-8047-37CDB305409F}" type="pres">
      <dgm:prSet presAssocID="{B7A75E7E-3532-4B4A-99FC-AEDEB09CC74F}" presName="connectorText" presStyleLbl="sibTrans2D1" presStyleIdx="0" presStyleCnt="2"/>
      <dgm:spPr/>
    </dgm:pt>
    <dgm:pt modelId="{B3BABED1-1B57-437F-9670-4D10FC9DD4BA}" type="pres">
      <dgm:prSet presAssocID="{CE289768-45D8-4A40-B501-6783FC128DE8}" presName="node" presStyleLbl="node1" presStyleIdx="1" presStyleCnt="3">
        <dgm:presLayoutVars>
          <dgm:bulletEnabled val="1"/>
        </dgm:presLayoutVars>
      </dgm:prSet>
      <dgm:spPr/>
    </dgm:pt>
    <dgm:pt modelId="{75C9E7B8-914C-487F-9A8A-CEB7E9A4E2F8}" type="pres">
      <dgm:prSet presAssocID="{DC24FFEE-70BA-4EFE-8364-6560833F961A}" presName="sibTrans" presStyleLbl="sibTrans2D1" presStyleIdx="1" presStyleCnt="2"/>
      <dgm:spPr/>
    </dgm:pt>
    <dgm:pt modelId="{B49ECD17-ED82-45B3-8FD2-E122C9ECB323}" type="pres">
      <dgm:prSet presAssocID="{DC24FFEE-70BA-4EFE-8364-6560833F961A}" presName="connectorText" presStyleLbl="sibTrans2D1" presStyleIdx="1" presStyleCnt="2"/>
      <dgm:spPr/>
    </dgm:pt>
    <dgm:pt modelId="{177CCB15-48A3-4574-82BD-D8044CF04B3B}" type="pres">
      <dgm:prSet presAssocID="{5A94C6C0-F28B-4490-8D89-A6D10FEFF913}" presName="node" presStyleLbl="node1" presStyleIdx="2" presStyleCnt="3">
        <dgm:presLayoutVars>
          <dgm:bulletEnabled val="1"/>
        </dgm:presLayoutVars>
      </dgm:prSet>
      <dgm:spPr/>
    </dgm:pt>
  </dgm:ptLst>
  <dgm:cxnLst>
    <dgm:cxn modelId="{85DFF21B-D2D5-4414-A8A4-35804CAB7C52}" type="presOf" srcId="{B7A75E7E-3532-4B4A-99FC-AEDEB09CC74F}" destId="{E7A9BA3D-77D0-4ADB-8047-37CDB305409F}" srcOrd="1" destOrd="0" presId="urn:microsoft.com/office/officeart/2005/8/layout/process2"/>
    <dgm:cxn modelId="{2FA6023A-AC34-498C-BC7D-C5D8F83461EE}" srcId="{4C9A9733-08EB-44C6-A4AA-BC8CE309EE95}" destId="{CE289768-45D8-4A40-B501-6783FC128DE8}" srcOrd="1" destOrd="0" parTransId="{1EC421A8-4930-4EAC-843E-05FEF78E9B4C}" sibTransId="{DC24FFEE-70BA-4EFE-8364-6560833F961A}"/>
    <dgm:cxn modelId="{27A8F365-D1AA-46C6-AAE9-E011E8FB705A}" type="presOf" srcId="{DC24FFEE-70BA-4EFE-8364-6560833F961A}" destId="{B49ECD17-ED82-45B3-8FD2-E122C9ECB323}" srcOrd="1" destOrd="0" presId="urn:microsoft.com/office/officeart/2005/8/layout/process2"/>
    <dgm:cxn modelId="{7A3A2968-8A36-40B8-83B5-030CFD6E72F7}" type="presOf" srcId="{4C9A9733-08EB-44C6-A4AA-BC8CE309EE95}" destId="{DA74C99D-0E11-45B6-AC3F-478F65D35EEA}" srcOrd="0" destOrd="0" presId="urn:microsoft.com/office/officeart/2005/8/layout/process2"/>
    <dgm:cxn modelId="{531B146A-F951-4426-9837-859068636269}" type="presOf" srcId="{B5EADB6F-9F2F-4B67-9B16-692B54753F92}" destId="{DA94AED1-3595-41C0-94E6-0D717F9D4815}" srcOrd="0" destOrd="0" presId="urn:microsoft.com/office/officeart/2005/8/layout/process2"/>
    <dgm:cxn modelId="{6AB4C26A-425C-42FC-A09F-30A736880F52}" srcId="{4C9A9733-08EB-44C6-A4AA-BC8CE309EE95}" destId="{B5EADB6F-9F2F-4B67-9B16-692B54753F92}" srcOrd="0" destOrd="0" parTransId="{EAB65001-62B3-4D25-B6D5-5A8D1BA3C560}" sibTransId="{B7A75E7E-3532-4B4A-99FC-AEDEB09CC74F}"/>
    <dgm:cxn modelId="{27DBE970-AFCF-4184-91A1-14CBB7D9B391}" type="presOf" srcId="{CE289768-45D8-4A40-B501-6783FC128DE8}" destId="{B3BABED1-1B57-437F-9670-4D10FC9DD4BA}" srcOrd="0" destOrd="0" presId="urn:microsoft.com/office/officeart/2005/8/layout/process2"/>
    <dgm:cxn modelId="{C901BA57-CAC6-496C-B733-43DA8B221F7F}" type="presOf" srcId="{DC24FFEE-70BA-4EFE-8364-6560833F961A}" destId="{75C9E7B8-914C-487F-9A8A-CEB7E9A4E2F8}" srcOrd="0" destOrd="0" presId="urn:microsoft.com/office/officeart/2005/8/layout/process2"/>
    <dgm:cxn modelId="{336AE977-A05A-4117-BAF1-C7757B6D5048}" srcId="{4C9A9733-08EB-44C6-A4AA-BC8CE309EE95}" destId="{5A94C6C0-F28B-4490-8D89-A6D10FEFF913}" srcOrd="2" destOrd="0" parTransId="{E3409CF1-42A2-4AF2-B664-7B0AC93A726F}" sibTransId="{A20BC467-8F0A-43FD-B621-BFC6C7A73013}"/>
    <dgm:cxn modelId="{3A314C7D-FD1A-4854-911E-3CC3BDE97BF1}" type="presOf" srcId="{B7A75E7E-3532-4B4A-99FC-AEDEB09CC74F}" destId="{03FE3781-019F-4677-BF90-3EE9A661DE63}" srcOrd="0" destOrd="0" presId="urn:microsoft.com/office/officeart/2005/8/layout/process2"/>
    <dgm:cxn modelId="{AB5854A0-9DF6-4C44-A27F-CD57EBA30B04}" type="presOf" srcId="{5A94C6C0-F28B-4490-8D89-A6D10FEFF913}" destId="{177CCB15-48A3-4574-82BD-D8044CF04B3B}" srcOrd="0" destOrd="0" presId="urn:microsoft.com/office/officeart/2005/8/layout/process2"/>
    <dgm:cxn modelId="{1B4E1EB6-A6BA-481B-AF00-74039458B4A6}" type="presParOf" srcId="{DA74C99D-0E11-45B6-AC3F-478F65D35EEA}" destId="{DA94AED1-3595-41C0-94E6-0D717F9D4815}" srcOrd="0" destOrd="0" presId="urn:microsoft.com/office/officeart/2005/8/layout/process2"/>
    <dgm:cxn modelId="{36FE7049-B542-4C20-84EB-BDF25D703A50}" type="presParOf" srcId="{DA74C99D-0E11-45B6-AC3F-478F65D35EEA}" destId="{03FE3781-019F-4677-BF90-3EE9A661DE63}" srcOrd="1" destOrd="0" presId="urn:microsoft.com/office/officeart/2005/8/layout/process2"/>
    <dgm:cxn modelId="{B4F4F834-33D5-4A89-AC9E-C5BE9C5869FA}" type="presParOf" srcId="{03FE3781-019F-4677-BF90-3EE9A661DE63}" destId="{E7A9BA3D-77D0-4ADB-8047-37CDB305409F}" srcOrd="0" destOrd="0" presId="urn:microsoft.com/office/officeart/2005/8/layout/process2"/>
    <dgm:cxn modelId="{05631F62-DC69-49DC-938D-8993B8367504}" type="presParOf" srcId="{DA74C99D-0E11-45B6-AC3F-478F65D35EEA}" destId="{B3BABED1-1B57-437F-9670-4D10FC9DD4BA}" srcOrd="2" destOrd="0" presId="urn:microsoft.com/office/officeart/2005/8/layout/process2"/>
    <dgm:cxn modelId="{EC965A27-EA73-4C52-9755-D28EFC1A72B8}" type="presParOf" srcId="{DA74C99D-0E11-45B6-AC3F-478F65D35EEA}" destId="{75C9E7B8-914C-487F-9A8A-CEB7E9A4E2F8}" srcOrd="3" destOrd="0" presId="urn:microsoft.com/office/officeart/2005/8/layout/process2"/>
    <dgm:cxn modelId="{77DFFD1B-44BA-4864-A434-D722C04261DC}" type="presParOf" srcId="{75C9E7B8-914C-487F-9A8A-CEB7E9A4E2F8}" destId="{B49ECD17-ED82-45B3-8FD2-E122C9ECB323}" srcOrd="0" destOrd="0" presId="urn:microsoft.com/office/officeart/2005/8/layout/process2"/>
    <dgm:cxn modelId="{FA1131C3-AEAA-4F98-88D1-E2ACA069DC48}" type="presParOf" srcId="{DA74C99D-0E11-45B6-AC3F-478F65D35EEA}" destId="{177CCB15-48A3-4574-82BD-D8044CF04B3B}" srcOrd="4" destOrd="0" presId="urn:microsoft.com/office/officeart/2005/8/layout/process2"/>
  </dgm:cxnLst>
  <dgm:bg>
    <a:effectLst>
      <a:outerShdw blurRad="50800" dist="38100" dir="10800000" algn="r" rotWithShape="0">
        <a:schemeClr val="tx1"/>
      </a:outerShdw>
    </a:effectLst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1.xml><?xml version="1.0" encoding="utf-8"?>
<dgm:dataModel xmlns:dgm="http://schemas.openxmlformats.org/drawingml/2006/diagram" xmlns:a="http://schemas.openxmlformats.org/drawingml/2006/main">
  <dgm:ptLst>
    <dgm:pt modelId="{4C9A9733-08EB-44C6-A4AA-BC8CE309EE95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B5EADB6F-9F2F-4B67-9B16-692B54753F92}">
      <dgm:prSet phldrT="[Testo]"/>
      <dgm:spPr>
        <a:solidFill>
          <a:srgbClr val="002C4B">
            <a:alpha val="30000"/>
          </a:srgbClr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Acquisizione dati</a:t>
          </a:r>
        </a:p>
      </dgm:t>
    </dgm:pt>
    <dgm:pt modelId="{EAB65001-62B3-4D25-B6D5-5A8D1BA3C560}" type="parTrans" cxnId="{6AB4C26A-425C-42FC-A09F-30A736880F52}">
      <dgm:prSet/>
      <dgm:spPr/>
      <dgm:t>
        <a:bodyPr/>
        <a:lstStyle/>
        <a:p>
          <a:endParaRPr lang="it-IT"/>
        </a:p>
      </dgm:t>
    </dgm:pt>
    <dgm:pt modelId="{B7A75E7E-3532-4B4A-99FC-AEDEB09CC74F}" type="sibTrans" cxnId="{6AB4C26A-425C-42FC-A09F-30A736880F52}">
      <dgm:prSet/>
      <dgm:spPr/>
      <dgm:t>
        <a:bodyPr/>
        <a:lstStyle/>
        <a:p>
          <a:endParaRPr lang="it-IT"/>
        </a:p>
      </dgm:t>
    </dgm:pt>
    <dgm:pt modelId="{CE289768-45D8-4A40-B501-6783FC128DE8}">
      <dgm:prSet phldrT="[Testo]"/>
      <dgm:spPr>
        <a:solidFill>
          <a:srgbClr val="002C4B">
            <a:alpha val="30000"/>
          </a:srgbClr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TRNG</a:t>
          </a:r>
        </a:p>
      </dgm:t>
    </dgm:pt>
    <dgm:pt modelId="{1EC421A8-4930-4EAC-843E-05FEF78E9B4C}" type="parTrans" cxnId="{2FA6023A-AC34-498C-BC7D-C5D8F83461EE}">
      <dgm:prSet/>
      <dgm:spPr/>
      <dgm:t>
        <a:bodyPr/>
        <a:lstStyle/>
        <a:p>
          <a:endParaRPr lang="it-IT"/>
        </a:p>
      </dgm:t>
    </dgm:pt>
    <dgm:pt modelId="{DC24FFEE-70BA-4EFE-8364-6560833F961A}" type="sibTrans" cxnId="{2FA6023A-AC34-498C-BC7D-C5D8F83461EE}">
      <dgm:prSet/>
      <dgm:spPr/>
      <dgm:t>
        <a:bodyPr/>
        <a:lstStyle/>
        <a:p>
          <a:endParaRPr lang="it-IT"/>
        </a:p>
      </dgm:t>
    </dgm:pt>
    <dgm:pt modelId="{5A94C6C0-F28B-4490-8D89-A6D10FEFF913}">
      <dgm:prSet phldrT="[Testo]"/>
      <dgm:spPr>
        <a:solidFill>
          <a:srgbClr val="002C4B"/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Applicazione</a:t>
          </a:r>
        </a:p>
      </dgm:t>
    </dgm:pt>
    <dgm:pt modelId="{E3409CF1-42A2-4AF2-B664-7B0AC93A726F}" type="parTrans" cxnId="{336AE977-A05A-4117-BAF1-C7757B6D5048}">
      <dgm:prSet/>
      <dgm:spPr/>
      <dgm:t>
        <a:bodyPr/>
        <a:lstStyle/>
        <a:p>
          <a:endParaRPr lang="it-IT"/>
        </a:p>
      </dgm:t>
    </dgm:pt>
    <dgm:pt modelId="{A20BC467-8F0A-43FD-B621-BFC6C7A73013}" type="sibTrans" cxnId="{336AE977-A05A-4117-BAF1-C7757B6D5048}">
      <dgm:prSet/>
      <dgm:spPr/>
      <dgm:t>
        <a:bodyPr/>
        <a:lstStyle/>
        <a:p>
          <a:endParaRPr lang="it-IT"/>
        </a:p>
      </dgm:t>
    </dgm:pt>
    <dgm:pt modelId="{DA74C99D-0E11-45B6-AC3F-478F65D35EEA}" type="pres">
      <dgm:prSet presAssocID="{4C9A9733-08EB-44C6-A4AA-BC8CE309EE95}" presName="linearFlow" presStyleCnt="0">
        <dgm:presLayoutVars>
          <dgm:resizeHandles val="exact"/>
        </dgm:presLayoutVars>
      </dgm:prSet>
      <dgm:spPr/>
    </dgm:pt>
    <dgm:pt modelId="{DA94AED1-3595-41C0-94E6-0D717F9D4815}" type="pres">
      <dgm:prSet presAssocID="{B5EADB6F-9F2F-4B67-9B16-692B54753F92}" presName="node" presStyleLbl="node1" presStyleIdx="0" presStyleCnt="3">
        <dgm:presLayoutVars>
          <dgm:bulletEnabled val="1"/>
        </dgm:presLayoutVars>
      </dgm:prSet>
      <dgm:spPr/>
    </dgm:pt>
    <dgm:pt modelId="{03FE3781-019F-4677-BF90-3EE9A661DE63}" type="pres">
      <dgm:prSet presAssocID="{B7A75E7E-3532-4B4A-99FC-AEDEB09CC74F}" presName="sibTrans" presStyleLbl="sibTrans2D1" presStyleIdx="0" presStyleCnt="2"/>
      <dgm:spPr/>
    </dgm:pt>
    <dgm:pt modelId="{E7A9BA3D-77D0-4ADB-8047-37CDB305409F}" type="pres">
      <dgm:prSet presAssocID="{B7A75E7E-3532-4B4A-99FC-AEDEB09CC74F}" presName="connectorText" presStyleLbl="sibTrans2D1" presStyleIdx="0" presStyleCnt="2"/>
      <dgm:spPr/>
    </dgm:pt>
    <dgm:pt modelId="{B3BABED1-1B57-437F-9670-4D10FC9DD4BA}" type="pres">
      <dgm:prSet presAssocID="{CE289768-45D8-4A40-B501-6783FC128DE8}" presName="node" presStyleLbl="node1" presStyleIdx="1" presStyleCnt="3">
        <dgm:presLayoutVars>
          <dgm:bulletEnabled val="1"/>
        </dgm:presLayoutVars>
      </dgm:prSet>
      <dgm:spPr/>
    </dgm:pt>
    <dgm:pt modelId="{75C9E7B8-914C-487F-9A8A-CEB7E9A4E2F8}" type="pres">
      <dgm:prSet presAssocID="{DC24FFEE-70BA-4EFE-8364-6560833F961A}" presName="sibTrans" presStyleLbl="sibTrans2D1" presStyleIdx="1" presStyleCnt="2"/>
      <dgm:spPr/>
    </dgm:pt>
    <dgm:pt modelId="{B49ECD17-ED82-45B3-8FD2-E122C9ECB323}" type="pres">
      <dgm:prSet presAssocID="{DC24FFEE-70BA-4EFE-8364-6560833F961A}" presName="connectorText" presStyleLbl="sibTrans2D1" presStyleIdx="1" presStyleCnt="2"/>
      <dgm:spPr/>
    </dgm:pt>
    <dgm:pt modelId="{177CCB15-48A3-4574-82BD-D8044CF04B3B}" type="pres">
      <dgm:prSet presAssocID="{5A94C6C0-F28B-4490-8D89-A6D10FEFF913}" presName="node" presStyleLbl="node1" presStyleIdx="2" presStyleCnt="3">
        <dgm:presLayoutVars>
          <dgm:bulletEnabled val="1"/>
        </dgm:presLayoutVars>
      </dgm:prSet>
      <dgm:spPr/>
    </dgm:pt>
  </dgm:ptLst>
  <dgm:cxnLst>
    <dgm:cxn modelId="{85DFF21B-D2D5-4414-A8A4-35804CAB7C52}" type="presOf" srcId="{B7A75E7E-3532-4B4A-99FC-AEDEB09CC74F}" destId="{E7A9BA3D-77D0-4ADB-8047-37CDB305409F}" srcOrd="1" destOrd="0" presId="urn:microsoft.com/office/officeart/2005/8/layout/process2"/>
    <dgm:cxn modelId="{2FA6023A-AC34-498C-BC7D-C5D8F83461EE}" srcId="{4C9A9733-08EB-44C6-A4AA-BC8CE309EE95}" destId="{CE289768-45D8-4A40-B501-6783FC128DE8}" srcOrd="1" destOrd="0" parTransId="{1EC421A8-4930-4EAC-843E-05FEF78E9B4C}" sibTransId="{DC24FFEE-70BA-4EFE-8364-6560833F961A}"/>
    <dgm:cxn modelId="{27A8F365-D1AA-46C6-AAE9-E011E8FB705A}" type="presOf" srcId="{DC24FFEE-70BA-4EFE-8364-6560833F961A}" destId="{B49ECD17-ED82-45B3-8FD2-E122C9ECB323}" srcOrd="1" destOrd="0" presId="urn:microsoft.com/office/officeart/2005/8/layout/process2"/>
    <dgm:cxn modelId="{7A3A2968-8A36-40B8-83B5-030CFD6E72F7}" type="presOf" srcId="{4C9A9733-08EB-44C6-A4AA-BC8CE309EE95}" destId="{DA74C99D-0E11-45B6-AC3F-478F65D35EEA}" srcOrd="0" destOrd="0" presId="urn:microsoft.com/office/officeart/2005/8/layout/process2"/>
    <dgm:cxn modelId="{531B146A-F951-4426-9837-859068636269}" type="presOf" srcId="{B5EADB6F-9F2F-4B67-9B16-692B54753F92}" destId="{DA94AED1-3595-41C0-94E6-0D717F9D4815}" srcOrd="0" destOrd="0" presId="urn:microsoft.com/office/officeart/2005/8/layout/process2"/>
    <dgm:cxn modelId="{6AB4C26A-425C-42FC-A09F-30A736880F52}" srcId="{4C9A9733-08EB-44C6-A4AA-BC8CE309EE95}" destId="{B5EADB6F-9F2F-4B67-9B16-692B54753F92}" srcOrd="0" destOrd="0" parTransId="{EAB65001-62B3-4D25-B6D5-5A8D1BA3C560}" sibTransId="{B7A75E7E-3532-4B4A-99FC-AEDEB09CC74F}"/>
    <dgm:cxn modelId="{27DBE970-AFCF-4184-91A1-14CBB7D9B391}" type="presOf" srcId="{CE289768-45D8-4A40-B501-6783FC128DE8}" destId="{B3BABED1-1B57-437F-9670-4D10FC9DD4BA}" srcOrd="0" destOrd="0" presId="urn:microsoft.com/office/officeart/2005/8/layout/process2"/>
    <dgm:cxn modelId="{C901BA57-CAC6-496C-B733-43DA8B221F7F}" type="presOf" srcId="{DC24FFEE-70BA-4EFE-8364-6560833F961A}" destId="{75C9E7B8-914C-487F-9A8A-CEB7E9A4E2F8}" srcOrd="0" destOrd="0" presId="urn:microsoft.com/office/officeart/2005/8/layout/process2"/>
    <dgm:cxn modelId="{336AE977-A05A-4117-BAF1-C7757B6D5048}" srcId="{4C9A9733-08EB-44C6-A4AA-BC8CE309EE95}" destId="{5A94C6C0-F28B-4490-8D89-A6D10FEFF913}" srcOrd="2" destOrd="0" parTransId="{E3409CF1-42A2-4AF2-B664-7B0AC93A726F}" sibTransId="{A20BC467-8F0A-43FD-B621-BFC6C7A73013}"/>
    <dgm:cxn modelId="{3A314C7D-FD1A-4854-911E-3CC3BDE97BF1}" type="presOf" srcId="{B7A75E7E-3532-4B4A-99FC-AEDEB09CC74F}" destId="{03FE3781-019F-4677-BF90-3EE9A661DE63}" srcOrd="0" destOrd="0" presId="urn:microsoft.com/office/officeart/2005/8/layout/process2"/>
    <dgm:cxn modelId="{AB5854A0-9DF6-4C44-A27F-CD57EBA30B04}" type="presOf" srcId="{5A94C6C0-F28B-4490-8D89-A6D10FEFF913}" destId="{177CCB15-48A3-4574-82BD-D8044CF04B3B}" srcOrd="0" destOrd="0" presId="urn:microsoft.com/office/officeart/2005/8/layout/process2"/>
    <dgm:cxn modelId="{1B4E1EB6-A6BA-481B-AF00-74039458B4A6}" type="presParOf" srcId="{DA74C99D-0E11-45B6-AC3F-478F65D35EEA}" destId="{DA94AED1-3595-41C0-94E6-0D717F9D4815}" srcOrd="0" destOrd="0" presId="urn:microsoft.com/office/officeart/2005/8/layout/process2"/>
    <dgm:cxn modelId="{36FE7049-B542-4C20-84EB-BDF25D703A50}" type="presParOf" srcId="{DA74C99D-0E11-45B6-AC3F-478F65D35EEA}" destId="{03FE3781-019F-4677-BF90-3EE9A661DE63}" srcOrd="1" destOrd="0" presId="urn:microsoft.com/office/officeart/2005/8/layout/process2"/>
    <dgm:cxn modelId="{B4F4F834-33D5-4A89-AC9E-C5BE9C5869FA}" type="presParOf" srcId="{03FE3781-019F-4677-BF90-3EE9A661DE63}" destId="{E7A9BA3D-77D0-4ADB-8047-37CDB305409F}" srcOrd="0" destOrd="0" presId="urn:microsoft.com/office/officeart/2005/8/layout/process2"/>
    <dgm:cxn modelId="{05631F62-DC69-49DC-938D-8993B8367504}" type="presParOf" srcId="{DA74C99D-0E11-45B6-AC3F-478F65D35EEA}" destId="{B3BABED1-1B57-437F-9670-4D10FC9DD4BA}" srcOrd="2" destOrd="0" presId="urn:microsoft.com/office/officeart/2005/8/layout/process2"/>
    <dgm:cxn modelId="{EC965A27-EA73-4C52-9755-D28EFC1A72B8}" type="presParOf" srcId="{DA74C99D-0E11-45B6-AC3F-478F65D35EEA}" destId="{75C9E7B8-914C-487F-9A8A-CEB7E9A4E2F8}" srcOrd="3" destOrd="0" presId="urn:microsoft.com/office/officeart/2005/8/layout/process2"/>
    <dgm:cxn modelId="{77DFFD1B-44BA-4864-A434-D722C04261DC}" type="presParOf" srcId="{75C9E7B8-914C-487F-9A8A-CEB7E9A4E2F8}" destId="{B49ECD17-ED82-45B3-8FD2-E122C9ECB323}" srcOrd="0" destOrd="0" presId="urn:microsoft.com/office/officeart/2005/8/layout/process2"/>
    <dgm:cxn modelId="{FA1131C3-AEAA-4F98-88D1-E2ACA069DC48}" type="presParOf" srcId="{DA74C99D-0E11-45B6-AC3F-478F65D35EEA}" destId="{177CCB15-48A3-4574-82BD-D8044CF04B3B}" srcOrd="4" destOrd="0" presId="urn:microsoft.com/office/officeart/2005/8/layout/process2"/>
  </dgm:cxnLst>
  <dgm:bg>
    <a:effectLst>
      <a:outerShdw blurRad="50800" dist="38100" dir="10800000" algn="r" rotWithShape="0">
        <a:schemeClr val="tx1"/>
      </a:outerShdw>
    </a:effectLst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2.xml><?xml version="1.0" encoding="utf-8"?>
<dgm:dataModel xmlns:dgm="http://schemas.openxmlformats.org/drawingml/2006/diagram" xmlns:a="http://schemas.openxmlformats.org/drawingml/2006/main">
  <dgm:ptLst>
    <dgm:pt modelId="{4C9A9733-08EB-44C6-A4AA-BC8CE309EE95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B5EADB6F-9F2F-4B67-9B16-692B54753F92}">
      <dgm:prSet phldrT="[Testo]"/>
      <dgm:spPr>
        <a:solidFill>
          <a:srgbClr val="002C4B">
            <a:alpha val="30000"/>
          </a:srgbClr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Acquisizione dati</a:t>
          </a:r>
        </a:p>
      </dgm:t>
    </dgm:pt>
    <dgm:pt modelId="{EAB65001-62B3-4D25-B6D5-5A8D1BA3C560}" type="parTrans" cxnId="{6AB4C26A-425C-42FC-A09F-30A736880F52}">
      <dgm:prSet/>
      <dgm:spPr/>
      <dgm:t>
        <a:bodyPr/>
        <a:lstStyle/>
        <a:p>
          <a:endParaRPr lang="it-IT"/>
        </a:p>
      </dgm:t>
    </dgm:pt>
    <dgm:pt modelId="{B7A75E7E-3532-4B4A-99FC-AEDEB09CC74F}" type="sibTrans" cxnId="{6AB4C26A-425C-42FC-A09F-30A736880F52}">
      <dgm:prSet/>
      <dgm:spPr/>
      <dgm:t>
        <a:bodyPr/>
        <a:lstStyle/>
        <a:p>
          <a:endParaRPr lang="it-IT"/>
        </a:p>
      </dgm:t>
    </dgm:pt>
    <dgm:pt modelId="{CE289768-45D8-4A40-B501-6783FC128DE8}">
      <dgm:prSet phldrT="[Testo]"/>
      <dgm:spPr>
        <a:solidFill>
          <a:srgbClr val="002C4B">
            <a:alpha val="30000"/>
          </a:srgbClr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TRNG</a:t>
          </a:r>
        </a:p>
      </dgm:t>
    </dgm:pt>
    <dgm:pt modelId="{1EC421A8-4930-4EAC-843E-05FEF78E9B4C}" type="parTrans" cxnId="{2FA6023A-AC34-498C-BC7D-C5D8F83461EE}">
      <dgm:prSet/>
      <dgm:spPr/>
      <dgm:t>
        <a:bodyPr/>
        <a:lstStyle/>
        <a:p>
          <a:endParaRPr lang="it-IT"/>
        </a:p>
      </dgm:t>
    </dgm:pt>
    <dgm:pt modelId="{DC24FFEE-70BA-4EFE-8364-6560833F961A}" type="sibTrans" cxnId="{2FA6023A-AC34-498C-BC7D-C5D8F83461EE}">
      <dgm:prSet/>
      <dgm:spPr/>
      <dgm:t>
        <a:bodyPr/>
        <a:lstStyle/>
        <a:p>
          <a:endParaRPr lang="it-IT"/>
        </a:p>
      </dgm:t>
    </dgm:pt>
    <dgm:pt modelId="{5A94C6C0-F28B-4490-8D89-A6D10FEFF913}">
      <dgm:prSet phldrT="[Testo]"/>
      <dgm:spPr>
        <a:solidFill>
          <a:srgbClr val="002C4B"/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Applicazione</a:t>
          </a:r>
        </a:p>
      </dgm:t>
    </dgm:pt>
    <dgm:pt modelId="{E3409CF1-42A2-4AF2-B664-7B0AC93A726F}" type="parTrans" cxnId="{336AE977-A05A-4117-BAF1-C7757B6D5048}">
      <dgm:prSet/>
      <dgm:spPr/>
      <dgm:t>
        <a:bodyPr/>
        <a:lstStyle/>
        <a:p>
          <a:endParaRPr lang="it-IT"/>
        </a:p>
      </dgm:t>
    </dgm:pt>
    <dgm:pt modelId="{A20BC467-8F0A-43FD-B621-BFC6C7A73013}" type="sibTrans" cxnId="{336AE977-A05A-4117-BAF1-C7757B6D5048}">
      <dgm:prSet/>
      <dgm:spPr/>
      <dgm:t>
        <a:bodyPr/>
        <a:lstStyle/>
        <a:p>
          <a:endParaRPr lang="it-IT"/>
        </a:p>
      </dgm:t>
    </dgm:pt>
    <dgm:pt modelId="{DA74C99D-0E11-45B6-AC3F-478F65D35EEA}" type="pres">
      <dgm:prSet presAssocID="{4C9A9733-08EB-44C6-A4AA-BC8CE309EE95}" presName="linearFlow" presStyleCnt="0">
        <dgm:presLayoutVars>
          <dgm:resizeHandles val="exact"/>
        </dgm:presLayoutVars>
      </dgm:prSet>
      <dgm:spPr/>
    </dgm:pt>
    <dgm:pt modelId="{DA94AED1-3595-41C0-94E6-0D717F9D4815}" type="pres">
      <dgm:prSet presAssocID="{B5EADB6F-9F2F-4B67-9B16-692B54753F92}" presName="node" presStyleLbl="node1" presStyleIdx="0" presStyleCnt="3">
        <dgm:presLayoutVars>
          <dgm:bulletEnabled val="1"/>
        </dgm:presLayoutVars>
      </dgm:prSet>
      <dgm:spPr/>
    </dgm:pt>
    <dgm:pt modelId="{03FE3781-019F-4677-BF90-3EE9A661DE63}" type="pres">
      <dgm:prSet presAssocID="{B7A75E7E-3532-4B4A-99FC-AEDEB09CC74F}" presName="sibTrans" presStyleLbl="sibTrans2D1" presStyleIdx="0" presStyleCnt="2"/>
      <dgm:spPr/>
    </dgm:pt>
    <dgm:pt modelId="{E7A9BA3D-77D0-4ADB-8047-37CDB305409F}" type="pres">
      <dgm:prSet presAssocID="{B7A75E7E-3532-4B4A-99FC-AEDEB09CC74F}" presName="connectorText" presStyleLbl="sibTrans2D1" presStyleIdx="0" presStyleCnt="2"/>
      <dgm:spPr/>
    </dgm:pt>
    <dgm:pt modelId="{B3BABED1-1B57-437F-9670-4D10FC9DD4BA}" type="pres">
      <dgm:prSet presAssocID="{CE289768-45D8-4A40-B501-6783FC128DE8}" presName="node" presStyleLbl="node1" presStyleIdx="1" presStyleCnt="3">
        <dgm:presLayoutVars>
          <dgm:bulletEnabled val="1"/>
        </dgm:presLayoutVars>
      </dgm:prSet>
      <dgm:spPr/>
    </dgm:pt>
    <dgm:pt modelId="{75C9E7B8-914C-487F-9A8A-CEB7E9A4E2F8}" type="pres">
      <dgm:prSet presAssocID="{DC24FFEE-70BA-4EFE-8364-6560833F961A}" presName="sibTrans" presStyleLbl="sibTrans2D1" presStyleIdx="1" presStyleCnt="2"/>
      <dgm:spPr/>
    </dgm:pt>
    <dgm:pt modelId="{B49ECD17-ED82-45B3-8FD2-E122C9ECB323}" type="pres">
      <dgm:prSet presAssocID="{DC24FFEE-70BA-4EFE-8364-6560833F961A}" presName="connectorText" presStyleLbl="sibTrans2D1" presStyleIdx="1" presStyleCnt="2"/>
      <dgm:spPr/>
    </dgm:pt>
    <dgm:pt modelId="{177CCB15-48A3-4574-82BD-D8044CF04B3B}" type="pres">
      <dgm:prSet presAssocID="{5A94C6C0-F28B-4490-8D89-A6D10FEFF913}" presName="node" presStyleLbl="node1" presStyleIdx="2" presStyleCnt="3">
        <dgm:presLayoutVars>
          <dgm:bulletEnabled val="1"/>
        </dgm:presLayoutVars>
      </dgm:prSet>
      <dgm:spPr/>
    </dgm:pt>
  </dgm:ptLst>
  <dgm:cxnLst>
    <dgm:cxn modelId="{85DFF21B-D2D5-4414-A8A4-35804CAB7C52}" type="presOf" srcId="{B7A75E7E-3532-4B4A-99FC-AEDEB09CC74F}" destId="{E7A9BA3D-77D0-4ADB-8047-37CDB305409F}" srcOrd="1" destOrd="0" presId="urn:microsoft.com/office/officeart/2005/8/layout/process2"/>
    <dgm:cxn modelId="{2FA6023A-AC34-498C-BC7D-C5D8F83461EE}" srcId="{4C9A9733-08EB-44C6-A4AA-BC8CE309EE95}" destId="{CE289768-45D8-4A40-B501-6783FC128DE8}" srcOrd="1" destOrd="0" parTransId="{1EC421A8-4930-4EAC-843E-05FEF78E9B4C}" sibTransId="{DC24FFEE-70BA-4EFE-8364-6560833F961A}"/>
    <dgm:cxn modelId="{27A8F365-D1AA-46C6-AAE9-E011E8FB705A}" type="presOf" srcId="{DC24FFEE-70BA-4EFE-8364-6560833F961A}" destId="{B49ECD17-ED82-45B3-8FD2-E122C9ECB323}" srcOrd="1" destOrd="0" presId="urn:microsoft.com/office/officeart/2005/8/layout/process2"/>
    <dgm:cxn modelId="{7A3A2968-8A36-40B8-83B5-030CFD6E72F7}" type="presOf" srcId="{4C9A9733-08EB-44C6-A4AA-BC8CE309EE95}" destId="{DA74C99D-0E11-45B6-AC3F-478F65D35EEA}" srcOrd="0" destOrd="0" presId="urn:microsoft.com/office/officeart/2005/8/layout/process2"/>
    <dgm:cxn modelId="{531B146A-F951-4426-9837-859068636269}" type="presOf" srcId="{B5EADB6F-9F2F-4B67-9B16-692B54753F92}" destId="{DA94AED1-3595-41C0-94E6-0D717F9D4815}" srcOrd="0" destOrd="0" presId="urn:microsoft.com/office/officeart/2005/8/layout/process2"/>
    <dgm:cxn modelId="{6AB4C26A-425C-42FC-A09F-30A736880F52}" srcId="{4C9A9733-08EB-44C6-A4AA-BC8CE309EE95}" destId="{B5EADB6F-9F2F-4B67-9B16-692B54753F92}" srcOrd="0" destOrd="0" parTransId="{EAB65001-62B3-4D25-B6D5-5A8D1BA3C560}" sibTransId="{B7A75E7E-3532-4B4A-99FC-AEDEB09CC74F}"/>
    <dgm:cxn modelId="{27DBE970-AFCF-4184-91A1-14CBB7D9B391}" type="presOf" srcId="{CE289768-45D8-4A40-B501-6783FC128DE8}" destId="{B3BABED1-1B57-437F-9670-4D10FC9DD4BA}" srcOrd="0" destOrd="0" presId="urn:microsoft.com/office/officeart/2005/8/layout/process2"/>
    <dgm:cxn modelId="{C901BA57-CAC6-496C-B733-43DA8B221F7F}" type="presOf" srcId="{DC24FFEE-70BA-4EFE-8364-6560833F961A}" destId="{75C9E7B8-914C-487F-9A8A-CEB7E9A4E2F8}" srcOrd="0" destOrd="0" presId="urn:microsoft.com/office/officeart/2005/8/layout/process2"/>
    <dgm:cxn modelId="{336AE977-A05A-4117-BAF1-C7757B6D5048}" srcId="{4C9A9733-08EB-44C6-A4AA-BC8CE309EE95}" destId="{5A94C6C0-F28B-4490-8D89-A6D10FEFF913}" srcOrd="2" destOrd="0" parTransId="{E3409CF1-42A2-4AF2-B664-7B0AC93A726F}" sibTransId="{A20BC467-8F0A-43FD-B621-BFC6C7A73013}"/>
    <dgm:cxn modelId="{3A314C7D-FD1A-4854-911E-3CC3BDE97BF1}" type="presOf" srcId="{B7A75E7E-3532-4B4A-99FC-AEDEB09CC74F}" destId="{03FE3781-019F-4677-BF90-3EE9A661DE63}" srcOrd="0" destOrd="0" presId="urn:microsoft.com/office/officeart/2005/8/layout/process2"/>
    <dgm:cxn modelId="{AB5854A0-9DF6-4C44-A27F-CD57EBA30B04}" type="presOf" srcId="{5A94C6C0-F28B-4490-8D89-A6D10FEFF913}" destId="{177CCB15-48A3-4574-82BD-D8044CF04B3B}" srcOrd="0" destOrd="0" presId="urn:microsoft.com/office/officeart/2005/8/layout/process2"/>
    <dgm:cxn modelId="{1B4E1EB6-A6BA-481B-AF00-74039458B4A6}" type="presParOf" srcId="{DA74C99D-0E11-45B6-AC3F-478F65D35EEA}" destId="{DA94AED1-3595-41C0-94E6-0D717F9D4815}" srcOrd="0" destOrd="0" presId="urn:microsoft.com/office/officeart/2005/8/layout/process2"/>
    <dgm:cxn modelId="{36FE7049-B542-4C20-84EB-BDF25D703A50}" type="presParOf" srcId="{DA74C99D-0E11-45B6-AC3F-478F65D35EEA}" destId="{03FE3781-019F-4677-BF90-3EE9A661DE63}" srcOrd="1" destOrd="0" presId="urn:microsoft.com/office/officeart/2005/8/layout/process2"/>
    <dgm:cxn modelId="{B4F4F834-33D5-4A89-AC9E-C5BE9C5869FA}" type="presParOf" srcId="{03FE3781-019F-4677-BF90-3EE9A661DE63}" destId="{E7A9BA3D-77D0-4ADB-8047-37CDB305409F}" srcOrd="0" destOrd="0" presId="urn:microsoft.com/office/officeart/2005/8/layout/process2"/>
    <dgm:cxn modelId="{05631F62-DC69-49DC-938D-8993B8367504}" type="presParOf" srcId="{DA74C99D-0E11-45B6-AC3F-478F65D35EEA}" destId="{B3BABED1-1B57-437F-9670-4D10FC9DD4BA}" srcOrd="2" destOrd="0" presId="urn:microsoft.com/office/officeart/2005/8/layout/process2"/>
    <dgm:cxn modelId="{EC965A27-EA73-4C52-9755-D28EFC1A72B8}" type="presParOf" srcId="{DA74C99D-0E11-45B6-AC3F-478F65D35EEA}" destId="{75C9E7B8-914C-487F-9A8A-CEB7E9A4E2F8}" srcOrd="3" destOrd="0" presId="urn:microsoft.com/office/officeart/2005/8/layout/process2"/>
    <dgm:cxn modelId="{77DFFD1B-44BA-4864-A434-D722C04261DC}" type="presParOf" srcId="{75C9E7B8-914C-487F-9A8A-CEB7E9A4E2F8}" destId="{B49ECD17-ED82-45B3-8FD2-E122C9ECB323}" srcOrd="0" destOrd="0" presId="urn:microsoft.com/office/officeart/2005/8/layout/process2"/>
    <dgm:cxn modelId="{FA1131C3-AEAA-4F98-88D1-E2ACA069DC48}" type="presParOf" srcId="{DA74C99D-0E11-45B6-AC3F-478F65D35EEA}" destId="{177CCB15-48A3-4574-82BD-D8044CF04B3B}" srcOrd="4" destOrd="0" presId="urn:microsoft.com/office/officeart/2005/8/layout/process2"/>
  </dgm:cxnLst>
  <dgm:bg>
    <a:effectLst>
      <a:outerShdw blurRad="50800" dist="38100" dir="10800000" algn="r" rotWithShape="0">
        <a:schemeClr val="tx1"/>
      </a:outerShdw>
    </a:effectLst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3.xml><?xml version="1.0" encoding="utf-8"?>
<dgm:dataModel xmlns:dgm="http://schemas.openxmlformats.org/drawingml/2006/diagram" xmlns:a="http://schemas.openxmlformats.org/drawingml/2006/main">
  <dgm:ptLst>
    <dgm:pt modelId="{4C9A9733-08EB-44C6-A4AA-BC8CE309EE95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B5EADB6F-9F2F-4B67-9B16-692B54753F92}">
      <dgm:prSet phldrT="[Testo]"/>
      <dgm:spPr>
        <a:solidFill>
          <a:srgbClr val="002C4B">
            <a:alpha val="30000"/>
          </a:srgbClr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Acquisizione dati</a:t>
          </a:r>
        </a:p>
      </dgm:t>
    </dgm:pt>
    <dgm:pt modelId="{EAB65001-62B3-4D25-B6D5-5A8D1BA3C560}" type="parTrans" cxnId="{6AB4C26A-425C-42FC-A09F-30A736880F52}">
      <dgm:prSet/>
      <dgm:spPr/>
      <dgm:t>
        <a:bodyPr/>
        <a:lstStyle/>
        <a:p>
          <a:endParaRPr lang="it-IT"/>
        </a:p>
      </dgm:t>
    </dgm:pt>
    <dgm:pt modelId="{B7A75E7E-3532-4B4A-99FC-AEDEB09CC74F}" type="sibTrans" cxnId="{6AB4C26A-425C-42FC-A09F-30A736880F52}">
      <dgm:prSet/>
      <dgm:spPr/>
      <dgm:t>
        <a:bodyPr/>
        <a:lstStyle/>
        <a:p>
          <a:endParaRPr lang="it-IT"/>
        </a:p>
      </dgm:t>
    </dgm:pt>
    <dgm:pt modelId="{CE289768-45D8-4A40-B501-6783FC128DE8}">
      <dgm:prSet phldrT="[Testo]"/>
      <dgm:spPr>
        <a:solidFill>
          <a:srgbClr val="002C4B">
            <a:alpha val="30000"/>
          </a:srgbClr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TRNG</a:t>
          </a:r>
        </a:p>
      </dgm:t>
    </dgm:pt>
    <dgm:pt modelId="{1EC421A8-4930-4EAC-843E-05FEF78E9B4C}" type="parTrans" cxnId="{2FA6023A-AC34-498C-BC7D-C5D8F83461EE}">
      <dgm:prSet/>
      <dgm:spPr/>
      <dgm:t>
        <a:bodyPr/>
        <a:lstStyle/>
        <a:p>
          <a:endParaRPr lang="it-IT"/>
        </a:p>
      </dgm:t>
    </dgm:pt>
    <dgm:pt modelId="{DC24FFEE-70BA-4EFE-8364-6560833F961A}" type="sibTrans" cxnId="{2FA6023A-AC34-498C-BC7D-C5D8F83461EE}">
      <dgm:prSet/>
      <dgm:spPr/>
      <dgm:t>
        <a:bodyPr/>
        <a:lstStyle/>
        <a:p>
          <a:endParaRPr lang="it-IT"/>
        </a:p>
      </dgm:t>
    </dgm:pt>
    <dgm:pt modelId="{5A94C6C0-F28B-4490-8D89-A6D10FEFF913}">
      <dgm:prSet phldrT="[Testo]"/>
      <dgm:spPr>
        <a:solidFill>
          <a:srgbClr val="002C4B"/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Applicazione</a:t>
          </a:r>
        </a:p>
      </dgm:t>
    </dgm:pt>
    <dgm:pt modelId="{E3409CF1-42A2-4AF2-B664-7B0AC93A726F}" type="parTrans" cxnId="{336AE977-A05A-4117-BAF1-C7757B6D5048}">
      <dgm:prSet/>
      <dgm:spPr/>
      <dgm:t>
        <a:bodyPr/>
        <a:lstStyle/>
        <a:p>
          <a:endParaRPr lang="it-IT"/>
        </a:p>
      </dgm:t>
    </dgm:pt>
    <dgm:pt modelId="{A20BC467-8F0A-43FD-B621-BFC6C7A73013}" type="sibTrans" cxnId="{336AE977-A05A-4117-BAF1-C7757B6D5048}">
      <dgm:prSet/>
      <dgm:spPr/>
      <dgm:t>
        <a:bodyPr/>
        <a:lstStyle/>
        <a:p>
          <a:endParaRPr lang="it-IT"/>
        </a:p>
      </dgm:t>
    </dgm:pt>
    <dgm:pt modelId="{DA74C99D-0E11-45B6-AC3F-478F65D35EEA}" type="pres">
      <dgm:prSet presAssocID="{4C9A9733-08EB-44C6-A4AA-BC8CE309EE95}" presName="linearFlow" presStyleCnt="0">
        <dgm:presLayoutVars>
          <dgm:resizeHandles val="exact"/>
        </dgm:presLayoutVars>
      </dgm:prSet>
      <dgm:spPr/>
    </dgm:pt>
    <dgm:pt modelId="{DA94AED1-3595-41C0-94E6-0D717F9D4815}" type="pres">
      <dgm:prSet presAssocID="{B5EADB6F-9F2F-4B67-9B16-692B54753F92}" presName="node" presStyleLbl="node1" presStyleIdx="0" presStyleCnt="3">
        <dgm:presLayoutVars>
          <dgm:bulletEnabled val="1"/>
        </dgm:presLayoutVars>
      </dgm:prSet>
      <dgm:spPr/>
    </dgm:pt>
    <dgm:pt modelId="{03FE3781-019F-4677-BF90-3EE9A661DE63}" type="pres">
      <dgm:prSet presAssocID="{B7A75E7E-3532-4B4A-99FC-AEDEB09CC74F}" presName="sibTrans" presStyleLbl="sibTrans2D1" presStyleIdx="0" presStyleCnt="2"/>
      <dgm:spPr/>
    </dgm:pt>
    <dgm:pt modelId="{E7A9BA3D-77D0-4ADB-8047-37CDB305409F}" type="pres">
      <dgm:prSet presAssocID="{B7A75E7E-3532-4B4A-99FC-AEDEB09CC74F}" presName="connectorText" presStyleLbl="sibTrans2D1" presStyleIdx="0" presStyleCnt="2"/>
      <dgm:spPr/>
    </dgm:pt>
    <dgm:pt modelId="{B3BABED1-1B57-437F-9670-4D10FC9DD4BA}" type="pres">
      <dgm:prSet presAssocID="{CE289768-45D8-4A40-B501-6783FC128DE8}" presName="node" presStyleLbl="node1" presStyleIdx="1" presStyleCnt="3">
        <dgm:presLayoutVars>
          <dgm:bulletEnabled val="1"/>
        </dgm:presLayoutVars>
      </dgm:prSet>
      <dgm:spPr/>
    </dgm:pt>
    <dgm:pt modelId="{75C9E7B8-914C-487F-9A8A-CEB7E9A4E2F8}" type="pres">
      <dgm:prSet presAssocID="{DC24FFEE-70BA-4EFE-8364-6560833F961A}" presName="sibTrans" presStyleLbl="sibTrans2D1" presStyleIdx="1" presStyleCnt="2"/>
      <dgm:spPr/>
    </dgm:pt>
    <dgm:pt modelId="{B49ECD17-ED82-45B3-8FD2-E122C9ECB323}" type="pres">
      <dgm:prSet presAssocID="{DC24FFEE-70BA-4EFE-8364-6560833F961A}" presName="connectorText" presStyleLbl="sibTrans2D1" presStyleIdx="1" presStyleCnt="2"/>
      <dgm:spPr/>
    </dgm:pt>
    <dgm:pt modelId="{177CCB15-48A3-4574-82BD-D8044CF04B3B}" type="pres">
      <dgm:prSet presAssocID="{5A94C6C0-F28B-4490-8D89-A6D10FEFF913}" presName="node" presStyleLbl="node1" presStyleIdx="2" presStyleCnt="3">
        <dgm:presLayoutVars>
          <dgm:bulletEnabled val="1"/>
        </dgm:presLayoutVars>
      </dgm:prSet>
      <dgm:spPr/>
    </dgm:pt>
  </dgm:ptLst>
  <dgm:cxnLst>
    <dgm:cxn modelId="{85DFF21B-D2D5-4414-A8A4-35804CAB7C52}" type="presOf" srcId="{B7A75E7E-3532-4B4A-99FC-AEDEB09CC74F}" destId="{E7A9BA3D-77D0-4ADB-8047-37CDB305409F}" srcOrd="1" destOrd="0" presId="urn:microsoft.com/office/officeart/2005/8/layout/process2"/>
    <dgm:cxn modelId="{2FA6023A-AC34-498C-BC7D-C5D8F83461EE}" srcId="{4C9A9733-08EB-44C6-A4AA-BC8CE309EE95}" destId="{CE289768-45D8-4A40-B501-6783FC128DE8}" srcOrd="1" destOrd="0" parTransId="{1EC421A8-4930-4EAC-843E-05FEF78E9B4C}" sibTransId="{DC24FFEE-70BA-4EFE-8364-6560833F961A}"/>
    <dgm:cxn modelId="{27A8F365-D1AA-46C6-AAE9-E011E8FB705A}" type="presOf" srcId="{DC24FFEE-70BA-4EFE-8364-6560833F961A}" destId="{B49ECD17-ED82-45B3-8FD2-E122C9ECB323}" srcOrd="1" destOrd="0" presId="urn:microsoft.com/office/officeart/2005/8/layout/process2"/>
    <dgm:cxn modelId="{7A3A2968-8A36-40B8-83B5-030CFD6E72F7}" type="presOf" srcId="{4C9A9733-08EB-44C6-A4AA-BC8CE309EE95}" destId="{DA74C99D-0E11-45B6-AC3F-478F65D35EEA}" srcOrd="0" destOrd="0" presId="urn:microsoft.com/office/officeart/2005/8/layout/process2"/>
    <dgm:cxn modelId="{531B146A-F951-4426-9837-859068636269}" type="presOf" srcId="{B5EADB6F-9F2F-4B67-9B16-692B54753F92}" destId="{DA94AED1-3595-41C0-94E6-0D717F9D4815}" srcOrd="0" destOrd="0" presId="urn:microsoft.com/office/officeart/2005/8/layout/process2"/>
    <dgm:cxn modelId="{6AB4C26A-425C-42FC-A09F-30A736880F52}" srcId="{4C9A9733-08EB-44C6-A4AA-BC8CE309EE95}" destId="{B5EADB6F-9F2F-4B67-9B16-692B54753F92}" srcOrd="0" destOrd="0" parTransId="{EAB65001-62B3-4D25-B6D5-5A8D1BA3C560}" sibTransId="{B7A75E7E-3532-4B4A-99FC-AEDEB09CC74F}"/>
    <dgm:cxn modelId="{27DBE970-AFCF-4184-91A1-14CBB7D9B391}" type="presOf" srcId="{CE289768-45D8-4A40-B501-6783FC128DE8}" destId="{B3BABED1-1B57-437F-9670-4D10FC9DD4BA}" srcOrd="0" destOrd="0" presId="urn:microsoft.com/office/officeart/2005/8/layout/process2"/>
    <dgm:cxn modelId="{C901BA57-CAC6-496C-B733-43DA8B221F7F}" type="presOf" srcId="{DC24FFEE-70BA-4EFE-8364-6560833F961A}" destId="{75C9E7B8-914C-487F-9A8A-CEB7E9A4E2F8}" srcOrd="0" destOrd="0" presId="urn:microsoft.com/office/officeart/2005/8/layout/process2"/>
    <dgm:cxn modelId="{336AE977-A05A-4117-BAF1-C7757B6D5048}" srcId="{4C9A9733-08EB-44C6-A4AA-BC8CE309EE95}" destId="{5A94C6C0-F28B-4490-8D89-A6D10FEFF913}" srcOrd="2" destOrd="0" parTransId="{E3409CF1-42A2-4AF2-B664-7B0AC93A726F}" sibTransId="{A20BC467-8F0A-43FD-B621-BFC6C7A73013}"/>
    <dgm:cxn modelId="{3A314C7D-FD1A-4854-911E-3CC3BDE97BF1}" type="presOf" srcId="{B7A75E7E-3532-4B4A-99FC-AEDEB09CC74F}" destId="{03FE3781-019F-4677-BF90-3EE9A661DE63}" srcOrd="0" destOrd="0" presId="urn:microsoft.com/office/officeart/2005/8/layout/process2"/>
    <dgm:cxn modelId="{AB5854A0-9DF6-4C44-A27F-CD57EBA30B04}" type="presOf" srcId="{5A94C6C0-F28B-4490-8D89-A6D10FEFF913}" destId="{177CCB15-48A3-4574-82BD-D8044CF04B3B}" srcOrd="0" destOrd="0" presId="urn:microsoft.com/office/officeart/2005/8/layout/process2"/>
    <dgm:cxn modelId="{1B4E1EB6-A6BA-481B-AF00-74039458B4A6}" type="presParOf" srcId="{DA74C99D-0E11-45B6-AC3F-478F65D35EEA}" destId="{DA94AED1-3595-41C0-94E6-0D717F9D4815}" srcOrd="0" destOrd="0" presId="urn:microsoft.com/office/officeart/2005/8/layout/process2"/>
    <dgm:cxn modelId="{36FE7049-B542-4C20-84EB-BDF25D703A50}" type="presParOf" srcId="{DA74C99D-0E11-45B6-AC3F-478F65D35EEA}" destId="{03FE3781-019F-4677-BF90-3EE9A661DE63}" srcOrd="1" destOrd="0" presId="urn:microsoft.com/office/officeart/2005/8/layout/process2"/>
    <dgm:cxn modelId="{B4F4F834-33D5-4A89-AC9E-C5BE9C5869FA}" type="presParOf" srcId="{03FE3781-019F-4677-BF90-3EE9A661DE63}" destId="{E7A9BA3D-77D0-4ADB-8047-37CDB305409F}" srcOrd="0" destOrd="0" presId="urn:microsoft.com/office/officeart/2005/8/layout/process2"/>
    <dgm:cxn modelId="{05631F62-DC69-49DC-938D-8993B8367504}" type="presParOf" srcId="{DA74C99D-0E11-45B6-AC3F-478F65D35EEA}" destId="{B3BABED1-1B57-437F-9670-4D10FC9DD4BA}" srcOrd="2" destOrd="0" presId="urn:microsoft.com/office/officeart/2005/8/layout/process2"/>
    <dgm:cxn modelId="{EC965A27-EA73-4C52-9755-D28EFC1A72B8}" type="presParOf" srcId="{DA74C99D-0E11-45B6-AC3F-478F65D35EEA}" destId="{75C9E7B8-914C-487F-9A8A-CEB7E9A4E2F8}" srcOrd="3" destOrd="0" presId="urn:microsoft.com/office/officeart/2005/8/layout/process2"/>
    <dgm:cxn modelId="{77DFFD1B-44BA-4864-A434-D722C04261DC}" type="presParOf" srcId="{75C9E7B8-914C-487F-9A8A-CEB7E9A4E2F8}" destId="{B49ECD17-ED82-45B3-8FD2-E122C9ECB323}" srcOrd="0" destOrd="0" presId="urn:microsoft.com/office/officeart/2005/8/layout/process2"/>
    <dgm:cxn modelId="{FA1131C3-AEAA-4F98-88D1-E2ACA069DC48}" type="presParOf" srcId="{DA74C99D-0E11-45B6-AC3F-478F65D35EEA}" destId="{177CCB15-48A3-4574-82BD-D8044CF04B3B}" srcOrd="4" destOrd="0" presId="urn:microsoft.com/office/officeart/2005/8/layout/process2"/>
  </dgm:cxnLst>
  <dgm:bg>
    <a:effectLst>
      <a:outerShdw blurRad="50800" dist="38100" dir="10800000" algn="r" rotWithShape="0">
        <a:schemeClr val="tx1"/>
      </a:outerShdw>
    </a:effectLst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4.xml><?xml version="1.0" encoding="utf-8"?>
<dgm:dataModel xmlns:dgm="http://schemas.openxmlformats.org/drawingml/2006/diagram" xmlns:a="http://schemas.openxmlformats.org/drawingml/2006/main">
  <dgm:ptLst>
    <dgm:pt modelId="{4C9A9733-08EB-44C6-A4AA-BC8CE309EE95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B5EADB6F-9F2F-4B67-9B16-692B54753F92}">
      <dgm:prSet phldrT="[Testo]"/>
      <dgm:spPr>
        <a:solidFill>
          <a:srgbClr val="002C4B">
            <a:alpha val="30000"/>
          </a:srgbClr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Acquisizione dati</a:t>
          </a:r>
        </a:p>
      </dgm:t>
    </dgm:pt>
    <dgm:pt modelId="{EAB65001-62B3-4D25-B6D5-5A8D1BA3C560}" type="parTrans" cxnId="{6AB4C26A-425C-42FC-A09F-30A736880F52}">
      <dgm:prSet/>
      <dgm:spPr/>
      <dgm:t>
        <a:bodyPr/>
        <a:lstStyle/>
        <a:p>
          <a:endParaRPr lang="it-IT"/>
        </a:p>
      </dgm:t>
    </dgm:pt>
    <dgm:pt modelId="{B7A75E7E-3532-4B4A-99FC-AEDEB09CC74F}" type="sibTrans" cxnId="{6AB4C26A-425C-42FC-A09F-30A736880F52}">
      <dgm:prSet/>
      <dgm:spPr/>
      <dgm:t>
        <a:bodyPr/>
        <a:lstStyle/>
        <a:p>
          <a:endParaRPr lang="it-IT"/>
        </a:p>
      </dgm:t>
    </dgm:pt>
    <dgm:pt modelId="{CE289768-45D8-4A40-B501-6783FC128DE8}">
      <dgm:prSet phldrT="[Testo]"/>
      <dgm:spPr>
        <a:solidFill>
          <a:srgbClr val="002C4B">
            <a:alpha val="30000"/>
          </a:srgbClr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TRNG</a:t>
          </a:r>
        </a:p>
      </dgm:t>
    </dgm:pt>
    <dgm:pt modelId="{1EC421A8-4930-4EAC-843E-05FEF78E9B4C}" type="parTrans" cxnId="{2FA6023A-AC34-498C-BC7D-C5D8F83461EE}">
      <dgm:prSet/>
      <dgm:spPr/>
      <dgm:t>
        <a:bodyPr/>
        <a:lstStyle/>
        <a:p>
          <a:endParaRPr lang="it-IT"/>
        </a:p>
      </dgm:t>
    </dgm:pt>
    <dgm:pt modelId="{DC24FFEE-70BA-4EFE-8364-6560833F961A}" type="sibTrans" cxnId="{2FA6023A-AC34-498C-BC7D-C5D8F83461EE}">
      <dgm:prSet/>
      <dgm:spPr/>
      <dgm:t>
        <a:bodyPr/>
        <a:lstStyle/>
        <a:p>
          <a:endParaRPr lang="it-IT"/>
        </a:p>
      </dgm:t>
    </dgm:pt>
    <dgm:pt modelId="{5A94C6C0-F28B-4490-8D89-A6D10FEFF913}">
      <dgm:prSet phldrT="[Testo]"/>
      <dgm:spPr>
        <a:solidFill>
          <a:srgbClr val="002C4B"/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Applicazione</a:t>
          </a:r>
        </a:p>
      </dgm:t>
    </dgm:pt>
    <dgm:pt modelId="{E3409CF1-42A2-4AF2-B664-7B0AC93A726F}" type="parTrans" cxnId="{336AE977-A05A-4117-BAF1-C7757B6D5048}">
      <dgm:prSet/>
      <dgm:spPr/>
      <dgm:t>
        <a:bodyPr/>
        <a:lstStyle/>
        <a:p>
          <a:endParaRPr lang="it-IT"/>
        </a:p>
      </dgm:t>
    </dgm:pt>
    <dgm:pt modelId="{A20BC467-8F0A-43FD-B621-BFC6C7A73013}" type="sibTrans" cxnId="{336AE977-A05A-4117-BAF1-C7757B6D5048}">
      <dgm:prSet/>
      <dgm:spPr/>
      <dgm:t>
        <a:bodyPr/>
        <a:lstStyle/>
        <a:p>
          <a:endParaRPr lang="it-IT"/>
        </a:p>
      </dgm:t>
    </dgm:pt>
    <dgm:pt modelId="{DA74C99D-0E11-45B6-AC3F-478F65D35EEA}" type="pres">
      <dgm:prSet presAssocID="{4C9A9733-08EB-44C6-A4AA-BC8CE309EE95}" presName="linearFlow" presStyleCnt="0">
        <dgm:presLayoutVars>
          <dgm:resizeHandles val="exact"/>
        </dgm:presLayoutVars>
      </dgm:prSet>
      <dgm:spPr/>
    </dgm:pt>
    <dgm:pt modelId="{DA94AED1-3595-41C0-94E6-0D717F9D4815}" type="pres">
      <dgm:prSet presAssocID="{B5EADB6F-9F2F-4B67-9B16-692B54753F92}" presName="node" presStyleLbl="node1" presStyleIdx="0" presStyleCnt="3">
        <dgm:presLayoutVars>
          <dgm:bulletEnabled val="1"/>
        </dgm:presLayoutVars>
      </dgm:prSet>
      <dgm:spPr/>
    </dgm:pt>
    <dgm:pt modelId="{03FE3781-019F-4677-BF90-3EE9A661DE63}" type="pres">
      <dgm:prSet presAssocID="{B7A75E7E-3532-4B4A-99FC-AEDEB09CC74F}" presName="sibTrans" presStyleLbl="sibTrans2D1" presStyleIdx="0" presStyleCnt="2"/>
      <dgm:spPr/>
    </dgm:pt>
    <dgm:pt modelId="{E7A9BA3D-77D0-4ADB-8047-37CDB305409F}" type="pres">
      <dgm:prSet presAssocID="{B7A75E7E-3532-4B4A-99FC-AEDEB09CC74F}" presName="connectorText" presStyleLbl="sibTrans2D1" presStyleIdx="0" presStyleCnt="2"/>
      <dgm:spPr/>
    </dgm:pt>
    <dgm:pt modelId="{B3BABED1-1B57-437F-9670-4D10FC9DD4BA}" type="pres">
      <dgm:prSet presAssocID="{CE289768-45D8-4A40-B501-6783FC128DE8}" presName="node" presStyleLbl="node1" presStyleIdx="1" presStyleCnt="3">
        <dgm:presLayoutVars>
          <dgm:bulletEnabled val="1"/>
        </dgm:presLayoutVars>
      </dgm:prSet>
      <dgm:spPr/>
    </dgm:pt>
    <dgm:pt modelId="{75C9E7B8-914C-487F-9A8A-CEB7E9A4E2F8}" type="pres">
      <dgm:prSet presAssocID="{DC24FFEE-70BA-4EFE-8364-6560833F961A}" presName="sibTrans" presStyleLbl="sibTrans2D1" presStyleIdx="1" presStyleCnt="2"/>
      <dgm:spPr/>
    </dgm:pt>
    <dgm:pt modelId="{B49ECD17-ED82-45B3-8FD2-E122C9ECB323}" type="pres">
      <dgm:prSet presAssocID="{DC24FFEE-70BA-4EFE-8364-6560833F961A}" presName="connectorText" presStyleLbl="sibTrans2D1" presStyleIdx="1" presStyleCnt="2"/>
      <dgm:spPr/>
    </dgm:pt>
    <dgm:pt modelId="{177CCB15-48A3-4574-82BD-D8044CF04B3B}" type="pres">
      <dgm:prSet presAssocID="{5A94C6C0-F28B-4490-8D89-A6D10FEFF913}" presName="node" presStyleLbl="node1" presStyleIdx="2" presStyleCnt="3">
        <dgm:presLayoutVars>
          <dgm:bulletEnabled val="1"/>
        </dgm:presLayoutVars>
      </dgm:prSet>
      <dgm:spPr/>
    </dgm:pt>
  </dgm:ptLst>
  <dgm:cxnLst>
    <dgm:cxn modelId="{85DFF21B-D2D5-4414-A8A4-35804CAB7C52}" type="presOf" srcId="{B7A75E7E-3532-4B4A-99FC-AEDEB09CC74F}" destId="{E7A9BA3D-77D0-4ADB-8047-37CDB305409F}" srcOrd="1" destOrd="0" presId="urn:microsoft.com/office/officeart/2005/8/layout/process2"/>
    <dgm:cxn modelId="{2FA6023A-AC34-498C-BC7D-C5D8F83461EE}" srcId="{4C9A9733-08EB-44C6-A4AA-BC8CE309EE95}" destId="{CE289768-45D8-4A40-B501-6783FC128DE8}" srcOrd="1" destOrd="0" parTransId="{1EC421A8-4930-4EAC-843E-05FEF78E9B4C}" sibTransId="{DC24FFEE-70BA-4EFE-8364-6560833F961A}"/>
    <dgm:cxn modelId="{27A8F365-D1AA-46C6-AAE9-E011E8FB705A}" type="presOf" srcId="{DC24FFEE-70BA-4EFE-8364-6560833F961A}" destId="{B49ECD17-ED82-45B3-8FD2-E122C9ECB323}" srcOrd="1" destOrd="0" presId="urn:microsoft.com/office/officeart/2005/8/layout/process2"/>
    <dgm:cxn modelId="{7A3A2968-8A36-40B8-83B5-030CFD6E72F7}" type="presOf" srcId="{4C9A9733-08EB-44C6-A4AA-BC8CE309EE95}" destId="{DA74C99D-0E11-45B6-AC3F-478F65D35EEA}" srcOrd="0" destOrd="0" presId="urn:microsoft.com/office/officeart/2005/8/layout/process2"/>
    <dgm:cxn modelId="{531B146A-F951-4426-9837-859068636269}" type="presOf" srcId="{B5EADB6F-9F2F-4B67-9B16-692B54753F92}" destId="{DA94AED1-3595-41C0-94E6-0D717F9D4815}" srcOrd="0" destOrd="0" presId="urn:microsoft.com/office/officeart/2005/8/layout/process2"/>
    <dgm:cxn modelId="{6AB4C26A-425C-42FC-A09F-30A736880F52}" srcId="{4C9A9733-08EB-44C6-A4AA-BC8CE309EE95}" destId="{B5EADB6F-9F2F-4B67-9B16-692B54753F92}" srcOrd="0" destOrd="0" parTransId="{EAB65001-62B3-4D25-B6D5-5A8D1BA3C560}" sibTransId="{B7A75E7E-3532-4B4A-99FC-AEDEB09CC74F}"/>
    <dgm:cxn modelId="{27DBE970-AFCF-4184-91A1-14CBB7D9B391}" type="presOf" srcId="{CE289768-45D8-4A40-B501-6783FC128DE8}" destId="{B3BABED1-1B57-437F-9670-4D10FC9DD4BA}" srcOrd="0" destOrd="0" presId="urn:microsoft.com/office/officeart/2005/8/layout/process2"/>
    <dgm:cxn modelId="{C901BA57-CAC6-496C-B733-43DA8B221F7F}" type="presOf" srcId="{DC24FFEE-70BA-4EFE-8364-6560833F961A}" destId="{75C9E7B8-914C-487F-9A8A-CEB7E9A4E2F8}" srcOrd="0" destOrd="0" presId="urn:microsoft.com/office/officeart/2005/8/layout/process2"/>
    <dgm:cxn modelId="{336AE977-A05A-4117-BAF1-C7757B6D5048}" srcId="{4C9A9733-08EB-44C6-A4AA-BC8CE309EE95}" destId="{5A94C6C0-F28B-4490-8D89-A6D10FEFF913}" srcOrd="2" destOrd="0" parTransId="{E3409CF1-42A2-4AF2-B664-7B0AC93A726F}" sibTransId="{A20BC467-8F0A-43FD-B621-BFC6C7A73013}"/>
    <dgm:cxn modelId="{3A314C7D-FD1A-4854-911E-3CC3BDE97BF1}" type="presOf" srcId="{B7A75E7E-3532-4B4A-99FC-AEDEB09CC74F}" destId="{03FE3781-019F-4677-BF90-3EE9A661DE63}" srcOrd="0" destOrd="0" presId="urn:microsoft.com/office/officeart/2005/8/layout/process2"/>
    <dgm:cxn modelId="{AB5854A0-9DF6-4C44-A27F-CD57EBA30B04}" type="presOf" srcId="{5A94C6C0-F28B-4490-8D89-A6D10FEFF913}" destId="{177CCB15-48A3-4574-82BD-D8044CF04B3B}" srcOrd="0" destOrd="0" presId="urn:microsoft.com/office/officeart/2005/8/layout/process2"/>
    <dgm:cxn modelId="{1B4E1EB6-A6BA-481B-AF00-74039458B4A6}" type="presParOf" srcId="{DA74C99D-0E11-45B6-AC3F-478F65D35EEA}" destId="{DA94AED1-3595-41C0-94E6-0D717F9D4815}" srcOrd="0" destOrd="0" presId="urn:microsoft.com/office/officeart/2005/8/layout/process2"/>
    <dgm:cxn modelId="{36FE7049-B542-4C20-84EB-BDF25D703A50}" type="presParOf" srcId="{DA74C99D-0E11-45B6-AC3F-478F65D35EEA}" destId="{03FE3781-019F-4677-BF90-3EE9A661DE63}" srcOrd="1" destOrd="0" presId="urn:microsoft.com/office/officeart/2005/8/layout/process2"/>
    <dgm:cxn modelId="{B4F4F834-33D5-4A89-AC9E-C5BE9C5869FA}" type="presParOf" srcId="{03FE3781-019F-4677-BF90-3EE9A661DE63}" destId="{E7A9BA3D-77D0-4ADB-8047-37CDB305409F}" srcOrd="0" destOrd="0" presId="urn:microsoft.com/office/officeart/2005/8/layout/process2"/>
    <dgm:cxn modelId="{05631F62-DC69-49DC-938D-8993B8367504}" type="presParOf" srcId="{DA74C99D-0E11-45B6-AC3F-478F65D35EEA}" destId="{B3BABED1-1B57-437F-9670-4D10FC9DD4BA}" srcOrd="2" destOrd="0" presId="urn:microsoft.com/office/officeart/2005/8/layout/process2"/>
    <dgm:cxn modelId="{EC965A27-EA73-4C52-9755-D28EFC1A72B8}" type="presParOf" srcId="{DA74C99D-0E11-45B6-AC3F-478F65D35EEA}" destId="{75C9E7B8-914C-487F-9A8A-CEB7E9A4E2F8}" srcOrd="3" destOrd="0" presId="urn:microsoft.com/office/officeart/2005/8/layout/process2"/>
    <dgm:cxn modelId="{77DFFD1B-44BA-4864-A434-D722C04261DC}" type="presParOf" srcId="{75C9E7B8-914C-487F-9A8A-CEB7E9A4E2F8}" destId="{B49ECD17-ED82-45B3-8FD2-E122C9ECB323}" srcOrd="0" destOrd="0" presId="urn:microsoft.com/office/officeart/2005/8/layout/process2"/>
    <dgm:cxn modelId="{FA1131C3-AEAA-4F98-88D1-E2ACA069DC48}" type="presParOf" srcId="{DA74C99D-0E11-45B6-AC3F-478F65D35EEA}" destId="{177CCB15-48A3-4574-82BD-D8044CF04B3B}" srcOrd="4" destOrd="0" presId="urn:microsoft.com/office/officeart/2005/8/layout/process2"/>
  </dgm:cxnLst>
  <dgm:bg>
    <a:effectLst>
      <a:outerShdw blurRad="50800" dist="38100" dir="10800000" algn="r" rotWithShape="0">
        <a:schemeClr val="tx1"/>
      </a:outerShdw>
    </a:effectLst>
  </dgm:bg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5.xml><?xml version="1.0" encoding="utf-8"?>
<dgm:dataModel xmlns:dgm="http://schemas.openxmlformats.org/drawingml/2006/diagram" xmlns:a="http://schemas.openxmlformats.org/drawingml/2006/main">
  <dgm:ptLst>
    <dgm:pt modelId="{4C9A9733-08EB-44C6-A4AA-BC8CE309EE95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B5EADB6F-9F2F-4B67-9B16-692B54753F92}">
      <dgm:prSet phldrT="[Testo]"/>
      <dgm:spPr>
        <a:solidFill>
          <a:srgbClr val="002C4B">
            <a:alpha val="40000"/>
          </a:srgbClr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Acquisizione dati</a:t>
          </a:r>
        </a:p>
      </dgm:t>
    </dgm:pt>
    <dgm:pt modelId="{EAB65001-62B3-4D25-B6D5-5A8D1BA3C560}" type="parTrans" cxnId="{6AB4C26A-425C-42FC-A09F-30A736880F52}">
      <dgm:prSet/>
      <dgm:spPr/>
      <dgm:t>
        <a:bodyPr/>
        <a:lstStyle/>
        <a:p>
          <a:endParaRPr lang="it-IT"/>
        </a:p>
      </dgm:t>
    </dgm:pt>
    <dgm:pt modelId="{B7A75E7E-3532-4B4A-99FC-AEDEB09CC74F}" type="sibTrans" cxnId="{6AB4C26A-425C-42FC-A09F-30A736880F52}">
      <dgm:prSet/>
      <dgm:spPr/>
      <dgm:t>
        <a:bodyPr/>
        <a:lstStyle/>
        <a:p>
          <a:endParaRPr lang="it-IT"/>
        </a:p>
      </dgm:t>
    </dgm:pt>
    <dgm:pt modelId="{CE289768-45D8-4A40-B501-6783FC128DE8}">
      <dgm:prSet phldrT="[Testo]"/>
      <dgm:spPr>
        <a:solidFill>
          <a:srgbClr val="002C4B">
            <a:alpha val="40000"/>
          </a:srgbClr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TRNG</a:t>
          </a:r>
        </a:p>
      </dgm:t>
    </dgm:pt>
    <dgm:pt modelId="{1EC421A8-4930-4EAC-843E-05FEF78E9B4C}" type="parTrans" cxnId="{2FA6023A-AC34-498C-BC7D-C5D8F83461EE}">
      <dgm:prSet/>
      <dgm:spPr/>
      <dgm:t>
        <a:bodyPr/>
        <a:lstStyle/>
        <a:p>
          <a:endParaRPr lang="it-IT"/>
        </a:p>
      </dgm:t>
    </dgm:pt>
    <dgm:pt modelId="{DC24FFEE-70BA-4EFE-8364-6560833F961A}" type="sibTrans" cxnId="{2FA6023A-AC34-498C-BC7D-C5D8F83461EE}">
      <dgm:prSet/>
      <dgm:spPr/>
      <dgm:t>
        <a:bodyPr/>
        <a:lstStyle/>
        <a:p>
          <a:endParaRPr lang="it-IT"/>
        </a:p>
      </dgm:t>
    </dgm:pt>
    <dgm:pt modelId="{5A94C6C0-F28B-4490-8D89-A6D10FEFF913}">
      <dgm:prSet phldrT="[Testo]"/>
      <dgm:spPr>
        <a:solidFill>
          <a:srgbClr val="002C4B"/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Applicazione</a:t>
          </a:r>
        </a:p>
      </dgm:t>
    </dgm:pt>
    <dgm:pt modelId="{E3409CF1-42A2-4AF2-B664-7B0AC93A726F}" type="parTrans" cxnId="{336AE977-A05A-4117-BAF1-C7757B6D5048}">
      <dgm:prSet/>
      <dgm:spPr/>
      <dgm:t>
        <a:bodyPr/>
        <a:lstStyle/>
        <a:p>
          <a:endParaRPr lang="it-IT"/>
        </a:p>
      </dgm:t>
    </dgm:pt>
    <dgm:pt modelId="{A20BC467-8F0A-43FD-B621-BFC6C7A73013}" type="sibTrans" cxnId="{336AE977-A05A-4117-BAF1-C7757B6D5048}">
      <dgm:prSet/>
      <dgm:spPr/>
      <dgm:t>
        <a:bodyPr/>
        <a:lstStyle/>
        <a:p>
          <a:endParaRPr lang="it-IT"/>
        </a:p>
      </dgm:t>
    </dgm:pt>
    <dgm:pt modelId="{DA74C99D-0E11-45B6-AC3F-478F65D35EEA}" type="pres">
      <dgm:prSet presAssocID="{4C9A9733-08EB-44C6-A4AA-BC8CE309EE95}" presName="linearFlow" presStyleCnt="0">
        <dgm:presLayoutVars>
          <dgm:resizeHandles val="exact"/>
        </dgm:presLayoutVars>
      </dgm:prSet>
      <dgm:spPr/>
    </dgm:pt>
    <dgm:pt modelId="{DA94AED1-3595-41C0-94E6-0D717F9D4815}" type="pres">
      <dgm:prSet presAssocID="{B5EADB6F-9F2F-4B67-9B16-692B54753F92}" presName="node" presStyleLbl="node1" presStyleIdx="0" presStyleCnt="3">
        <dgm:presLayoutVars>
          <dgm:bulletEnabled val="1"/>
        </dgm:presLayoutVars>
      </dgm:prSet>
      <dgm:spPr/>
    </dgm:pt>
    <dgm:pt modelId="{03FE3781-019F-4677-BF90-3EE9A661DE63}" type="pres">
      <dgm:prSet presAssocID="{B7A75E7E-3532-4B4A-99FC-AEDEB09CC74F}" presName="sibTrans" presStyleLbl="sibTrans2D1" presStyleIdx="0" presStyleCnt="2"/>
      <dgm:spPr/>
    </dgm:pt>
    <dgm:pt modelId="{E7A9BA3D-77D0-4ADB-8047-37CDB305409F}" type="pres">
      <dgm:prSet presAssocID="{B7A75E7E-3532-4B4A-99FC-AEDEB09CC74F}" presName="connectorText" presStyleLbl="sibTrans2D1" presStyleIdx="0" presStyleCnt="2"/>
      <dgm:spPr/>
    </dgm:pt>
    <dgm:pt modelId="{B3BABED1-1B57-437F-9670-4D10FC9DD4BA}" type="pres">
      <dgm:prSet presAssocID="{CE289768-45D8-4A40-B501-6783FC128DE8}" presName="node" presStyleLbl="node1" presStyleIdx="1" presStyleCnt="3">
        <dgm:presLayoutVars>
          <dgm:bulletEnabled val="1"/>
        </dgm:presLayoutVars>
      </dgm:prSet>
      <dgm:spPr/>
    </dgm:pt>
    <dgm:pt modelId="{75C9E7B8-914C-487F-9A8A-CEB7E9A4E2F8}" type="pres">
      <dgm:prSet presAssocID="{DC24FFEE-70BA-4EFE-8364-6560833F961A}" presName="sibTrans" presStyleLbl="sibTrans2D1" presStyleIdx="1" presStyleCnt="2"/>
      <dgm:spPr/>
    </dgm:pt>
    <dgm:pt modelId="{B49ECD17-ED82-45B3-8FD2-E122C9ECB323}" type="pres">
      <dgm:prSet presAssocID="{DC24FFEE-70BA-4EFE-8364-6560833F961A}" presName="connectorText" presStyleLbl="sibTrans2D1" presStyleIdx="1" presStyleCnt="2"/>
      <dgm:spPr/>
    </dgm:pt>
    <dgm:pt modelId="{177CCB15-48A3-4574-82BD-D8044CF04B3B}" type="pres">
      <dgm:prSet presAssocID="{5A94C6C0-F28B-4490-8D89-A6D10FEFF913}" presName="node" presStyleLbl="node1" presStyleIdx="2" presStyleCnt="3">
        <dgm:presLayoutVars>
          <dgm:bulletEnabled val="1"/>
        </dgm:presLayoutVars>
      </dgm:prSet>
      <dgm:spPr/>
    </dgm:pt>
  </dgm:ptLst>
  <dgm:cxnLst>
    <dgm:cxn modelId="{85DFF21B-D2D5-4414-A8A4-35804CAB7C52}" type="presOf" srcId="{B7A75E7E-3532-4B4A-99FC-AEDEB09CC74F}" destId="{E7A9BA3D-77D0-4ADB-8047-37CDB305409F}" srcOrd="1" destOrd="0" presId="urn:microsoft.com/office/officeart/2005/8/layout/process2"/>
    <dgm:cxn modelId="{2FA6023A-AC34-498C-BC7D-C5D8F83461EE}" srcId="{4C9A9733-08EB-44C6-A4AA-BC8CE309EE95}" destId="{CE289768-45D8-4A40-B501-6783FC128DE8}" srcOrd="1" destOrd="0" parTransId="{1EC421A8-4930-4EAC-843E-05FEF78E9B4C}" sibTransId="{DC24FFEE-70BA-4EFE-8364-6560833F961A}"/>
    <dgm:cxn modelId="{27A8F365-D1AA-46C6-AAE9-E011E8FB705A}" type="presOf" srcId="{DC24FFEE-70BA-4EFE-8364-6560833F961A}" destId="{B49ECD17-ED82-45B3-8FD2-E122C9ECB323}" srcOrd="1" destOrd="0" presId="urn:microsoft.com/office/officeart/2005/8/layout/process2"/>
    <dgm:cxn modelId="{7A3A2968-8A36-40B8-83B5-030CFD6E72F7}" type="presOf" srcId="{4C9A9733-08EB-44C6-A4AA-BC8CE309EE95}" destId="{DA74C99D-0E11-45B6-AC3F-478F65D35EEA}" srcOrd="0" destOrd="0" presId="urn:microsoft.com/office/officeart/2005/8/layout/process2"/>
    <dgm:cxn modelId="{531B146A-F951-4426-9837-859068636269}" type="presOf" srcId="{B5EADB6F-9F2F-4B67-9B16-692B54753F92}" destId="{DA94AED1-3595-41C0-94E6-0D717F9D4815}" srcOrd="0" destOrd="0" presId="urn:microsoft.com/office/officeart/2005/8/layout/process2"/>
    <dgm:cxn modelId="{6AB4C26A-425C-42FC-A09F-30A736880F52}" srcId="{4C9A9733-08EB-44C6-A4AA-BC8CE309EE95}" destId="{B5EADB6F-9F2F-4B67-9B16-692B54753F92}" srcOrd="0" destOrd="0" parTransId="{EAB65001-62B3-4D25-B6D5-5A8D1BA3C560}" sibTransId="{B7A75E7E-3532-4B4A-99FC-AEDEB09CC74F}"/>
    <dgm:cxn modelId="{27DBE970-AFCF-4184-91A1-14CBB7D9B391}" type="presOf" srcId="{CE289768-45D8-4A40-B501-6783FC128DE8}" destId="{B3BABED1-1B57-437F-9670-4D10FC9DD4BA}" srcOrd="0" destOrd="0" presId="urn:microsoft.com/office/officeart/2005/8/layout/process2"/>
    <dgm:cxn modelId="{C901BA57-CAC6-496C-B733-43DA8B221F7F}" type="presOf" srcId="{DC24FFEE-70BA-4EFE-8364-6560833F961A}" destId="{75C9E7B8-914C-487F-9A8A-CEB7E9A4E2F8}" srcOrd="0" destOrd="0" presId="urn:microsoft.com/office/officeart/2005/8/layout/process2"/>
    <dgm:cxn modelId="{336AE977-A05A-4117-BAF1-C7757B6D5048}" srcId="{4C9A9733-08EB-44C6-A4AA-BC8CE309EE95}" destId="{5A94C6C0-F28B-4490-8D89-A6D10FEFF913}" srcOrd="2" destOrd="0" parTransId="{E3409CF1-42A2-4AF2-B664-7B0AC93A726F}" sibTransId="{A20BC467-8F0A-43FD-B621-BFC6C7A73013}"/>
    <dgm:cxn modelId="{3A314C7D-FD1A-4854-911E-3CC3BDE97BF1}" type="presOf" srcId="{B7A75E7E-3532-4B4A-99FC-AEDEB09CC74F}" destId="{03FE3781-019F-4677-BF90-3EE9A661DE63}" srcOrd="0" destOrd="0" presId="urn:microsoft.com/office/officeart/2005/8/layout/process2"/>
    <dgm:cxn modelId="{AB5854A0-9DF6-4C44-A27F-CD57EBA30B04}" type="presOf" srcId="{5A94C6C0-F28B-4490-8D89-A6D10FEFF913}" destId="{177CCB15-48A3-4574-82BD-D8044CF04B3B}" srcOrd="0" destOrd="0" presId="urn:microsoft.com/office/officeart/2005/8/layout/process2"/>
    <dgm:cxn modelId="{1B4E1EB6-A6BA-481B-AF00-74039458B4A6}" type="presParOf" srcId="{DA74C99D-0E11-45B6-AC3F-478F65D35EEA}" destId="{DA94AED1-3595-41C0-94E6-0D717F9D4815}" srcOrd="0" destOrd="0" presId="urn:microsoft.com/office/officeart/2005/8/layout/process2"/>
    <dgm:cxn modelId="{36FE7049-B542-4C20-84EB-BDF25D703A50}" type="presParOf" srcId="{DA74C99D-0E11-45B6-AC3F-478F65D35EEA}" destId="{03FE3781-019F-4677-BF90-3EE9A661DE63}" srcOrd="1" destOrd="0" presId="urn:microsoft.com/office/officeart/2005/8/layout/process2"/>
    <dgm:cxn modelId="{B4F4F834-33D5-4A89-AC9E-C5BE9C5869FA}" type="presParOf" srcId="{03FE3781-019F-4677-BF90-3EE9A661DE63}" destId="{E7A9BA3D-77D0-4ADB-8047-37CDB305409F}" srcOrd="0" destOrd="0" presId="urn:microsoft.com/office/officeart/2005/8/layout/process2"/>
    <dgm:cxn modelId="{05631F62-DC69-49DC-938D-8993B8367504}" type="presParOf" srcId="{DA74C99D-0E11-45B6-AC3F-478F65D35EEA}" destId="{B3BABED1-1B57-437F-9670-4D10FC9DD4BA}" srcOrd="2" destOrd="0" presId="urn:microsoft.com/office/officeart/2005/8/layout/process2"/>
    <dgm:cxn modelId="{EC965A27-EA73-4C52-9755-D28EFC1A72B8}" type="presParOf" srcId="{DA74C99D-0E11-45B6-AC3F-478F65D35EEA}" destId="{75C9E7B8-914C-487F-9A8A-CEB7E9A4E2F8}" srcOrd="3" destOrd="0" presId="urn:microsoft.com/office/officeart/2005/8/layout/process2"/>
    <dgm:cxn modelId="{77DFFD1B-44BA-4864-A434-D722C04261DC}" type="presParOf" srcId="{75C9E7B8-914C-487F-9A8A-CEB7E9A4E2F8}" destId="{B49ECD17-ED82-45B3-8FD2-E122C9ECB323}" srcOrd="0" destOrd="0" presId="urn:microsoft.com/office/officeart/2005/8/layout/process2"/>
    <dgm:cxn modelId="{FA1131C3-AEAA-4F98-88D1-E2ACA069DC48}" type="presParOf" srcId="{DA74C99D-0E11-45B6-AC3F-478F65D35EEA}" destId="{177CCB15-48A3-4574-82BD-D8044CF04B3B}" srcOrd="4" destOrd="0" presId="urn:microsoft.com/office/officeart/2005/8/layout/process2"/>
  </dgm:cxnLst>
  <dgm:bg>
    <a:effectLst>
      <a:outerShdw blurRad="50800" dist="38100" dir="10800000" algn="r" rotWithShape="0">
        <a:schemeClr val="tx1"/>
      </a:outerShdw>
    </a:effectLst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6.xml><?xml version="1.0" encoding="utf-8"?>
<dgm:dataModel xmlns:dgm="http://schemas.openxmlformats.org/drawingml/2006/diagram" xmlns:a="http://schemas.openxmlformats.org/drawingml/2006/main">
  <dgm:ptLst>
    <dgm:pt modelId="{4C9A9733-08EB-44C6-A4AA-BC8CE309EE95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B5EADB6F-9F2F-4B67-9B16-692B54753F92}">
      <dgm:prSet phldrT="[Testo]"/>
      <dgm:spPr>
        <a:solidFill>
          <a:srgbClr val="002C4B">
            <a:alpha val="30000"/>
          </a:srgbClr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Acquisizione dati</a:t>
          </a:r>
        </a:p>
      </dgm:t>
    </dgm:pt>
    <dgm:pt modelId="{EAB65001-62B3-4D25-B6D5-5A8D1BA3C560}" type="parTrans" cxnId="{6AB4C26A-425C-42FC-A09F-30A736880F52}">
      <dgm:prSet/>
      <dgm:spPr/>
      <dgm:t>
        <a:bodyPr/>
        <a:lstStyle/>
        <a:p>
          <a:endParaRPr lang="it-IT"/>
        </a:p>
      </dgm:t>
    </dgm:pt>
    <dgm:pt modelId="{B7A75E7E-3532-4B4A-99FC-AEDEB09CC74F}" type="sibTrans" cxnId="{6AB4C26A-425C-42FC-A09F-30A736880F52}">
      <dgm:prSet/>
      <dgm:spPr/>
      <dgm:t>
        <a:bodyPr/>
        <a:lstStyle/>
        <a:p>
          <a:endParaRPr lang="it-IT"/>
        </a:p>
      </dgm:t>
    </dgm:pt>
    <dgm:pt modelId="{CE289768-45D8-4A40-B501-6783FC128DE8}">
      <dgm:prSet phldrT="[Testo]"/>
      <dgm:spPr>
        <a:solidFill>
          <a:srgbClr val="002C4B">
            <a:alpha val="30000"/>
          </a:srgbClr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TRNG</a:t>
          </a:r>
        </a:p>
      </dgm:t>
    </dgm:pt>
    <dgm:pt modelId="{1EC421A8-4930-4EAC-843E-05FEF78E9B4C}" type="parTrans" cxnId="{2FA6023A-AC34-498C-BC7D-C5D8F83461EE}">
      <dgm:prSet/>
      <dgm:spPr/>
      <dgm:t>
        <a:bodyPr/>
        <a:lstStyle/>
        <a:p>
          <a:endParaRPr lang="it-IT"/>
        </a:p>
      </dgm:t>
    </dgm:pt>
    <dgm:pt modelId="{DC24FFEE-70BA-4EFE-8364-6560833F961A}" type="sibTrans" cxnId="{2FA6023A-AC34-498C-BC7D-C5D8F83461EE}">
      <dgm:prSet/>
      <dgm:spPr/>
      <dgm:t>
        <a:bodyPr/>
        <a:lstStyle/>
        <a:p>
          <a:endParaRPr lang="it-IT"/>
        </a:p>
      </dgm:t>
    </dgm:pt>
    <dgm:pt modelId="{5A94C6C0-F28B-4490-8D89-A6D10FEFF913}">
      <dgm:prSet phldrT="[Testo]"/>
      <dgm:spPr>
        <a:solidFill>
          <a:srgbClr val="002C4B"/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Applicazione</a:t>
          </a:r>
        </a:p>
      </dgm:t>
    </dgm:pt>
    <dgm:pt modelId="{E3409CF1-42A2-4AF2-B664-7B0AC93A726F}" type="parTrans" cxnId="{336AE977-A05A-4117-BAF1-C7757B6D5048}">
      <dgm:prSet/>
      <dgm:spPr/>
      <dgm:t>
        <a:bodyPr/>
        <a:lstStyle/>
        <a:p>
          <a:endParaRPr lang="it-IT"/>
        </a:p>
      </dgm:t>
    </dgm:pt>
    <dgm:pt modelId="{A20BC467-8F0A-43FD-B621-BFC6C7A73013}" type="sibTrans" cxnId="{336AE977-A05A-4117-BAF1-C7757B6D5048}">
      <dgm:prSet/>
      <dgm:spPr/>
      <dgm:t>
        <a:bodyPr/>
        <a:lstStyle/>
        <a:p>
          <a:endParaRPr lang="it-IT"/>
        </a:p>
      </dgm:t>
    </dgm:pt>
    <dgm:pt modelId="{DA74C99D-0E11-45B6-AC3F-478F65D35EEA}" type="pres">
      <dgm:prSet presAssocID="{4C9A9733-08EB-44C6-A4AA-BC8CE309EE95}" presName="linearFlow" presStyleCnt="0">
        <dgm:presLayoutVars>
          <dgm:resizeHandles val="exact"/>
        </dgm:presLayoutVars>
      </dgm:prSet>
      <dgm:spPr/>
    </dgm:pt>
    <dgm:pt modelId="{DA94AED1-3595-41C0-94E6-0D717F9D4815}" type="pres">
      <dgm:prSet presAssocID="{B5EADB6F-9F2F-4B67-9B16-692B54753F92}" presName="node" presStyleLbl="node1" presStyleIdx="0" presStyleCnt="3">
        <dgm:presLayoutVars>
          <dgm:bulletEnabled val="1"/>
        </dgm:presLayoutVars>
      </dgm:prSet>
      <dgm:spPr/>
    </dgm:pt>
    <dgm:pt modelId="{03FE3781-019F-4677-BF90-3EE9A661DE63}" type="pres">
      <dgm:prSet presAssocID="{B7A75E7E-3532-4B4A-99FC-AEDEB09CC74F}" presName="sibTrans" presStyleLbl="sibTrans2D1" presStyleIdx="0" presStyleCnt="2"/>
      <dgm:spPr/>
    </dgm:pt>
    <dgm:pt modelId="{E7A9BA3D-77D0-4ADB-8047-37CDB305409F}" type="pres">
      <dgm:prSet presAssocID="{B7A75E7E-3532-4B4A-99FC-AEDEB09CC74F}" presName="connectorText" presStyleLbl="sibTrans2D1" presStyleIdx="0" presStyleCnt="2"/>
      <dgm:spPr/>
    </dgm:pt>
    <dgm:pt modelId="{B3BABED1-1B57-437F-9670-4D10FC9DD4BA}" type="pres">
      <dgm:prSet presAssocID="{CE289768-45D8-4A40-B501-6783FC128DE8}" presName="node" presStyleLbl="node1" presStyleIdx="1" presStyleCnt="3">
        <dgm:presLayoutVars>
          <dgm:bulletEnabled val="1"/>
        </dgm:presLayoutVars>
      </dgm:prSet>
      <dgm:spPr/>
    </dgm:pt>
    <dgm:pt modelId="{75C9E7B8-914C-487F-9A8A-CEB7E9A4E2F8}" type="pres">
      <dgm:prSet presAssocID="{DC24FFEE-70BA-4EFE-8364-6560833F961A}" presName="sibTrans" presStyleLbl="sibTrans2D1" presStyleIdx="1" presStyleCnt="2"/>
      <dgm:spPr/>
    </dgm:pt>
    <dgm:pt modelId="{B49ECD17-ED82-45B3-8FD2-E122C9ECB323}" type="pres">
      <dgm:prSet presAssocID="{DC24FFEE-70BA-4EFE-8364-6560833F961A}" presName="connectorText" presStyleLbl="sibTrans2D1" presStyleIdx="1" presStyleCnt="2"/>
      <dgm:spPr/>
    </dgm:pt>
    <dgm:pt modelId="{177CCB15-48A3-4574-82BD-D8044CF04B3B}" type="pres">
      <dgm:prSet presAssocID="{5A94C6C0-F28B-4490-8D89-A6D10FEFF913}" presName="node" presStyleLbl="node1" presStyleIdx="2" presStyleCnt="3">
        <dgm:presLayoutVars>
          <dgm:bulletEnabled val="1"/>
        </dgm:presLayoutVars>
      </dgm:prSet>
      <dgm:spPr/>
    </dgm:pt>
  </dgm:ptLst>
  <dgm:cxnLst>
    <dgm:cxn modelId="{85DFF21B-D2D5-4414-A8A4-35804CAB7C52}" type="presOf" srcId="{B7A75E7E-3532-4B4A-99FC-AEDEB09CC74F}" destId="{E7A9BA3D-77D0-4ADB-8047-37CDB305409F}" srcOrd="1" destOrd="0" presId="urn:microsoft.com/office/officeart/2005/8/layout/process2"/>
    <dgm:cxn modelId="{2FA6023A-AC34-498C-BC7D-C5D8F83461EE}" srcId="{4C9A9733-08EB-44C6-A4AA-BC8CE309EE95}" destId="{CE289768-45D8-4A40-B501-6783FC128DE8}" srcOrd="1" destOrd="0" parTransId="{1EC421A8-4930-4EAC-843E-05FEF78E9B4C}" sibTransId="{DC24FFEE-70BA-4EFE-8364-6560833F961A}"/>
    <dgm:cxn modelId="{27A8F365-D1AA-46C6-AAE9-E011E8FB705A}" type="presOf" srcId="{DC24FFEE-70BA-4EFE-8364-6560833F961A}" destId="{B49ECD17-ED82-45B3-8FD2-E122C9ECB323}" srcOrd="1" destOrd="0" presId="urn:microsoft.com/office/officeart/2005/8/layout/process2"/>
    <dgm:cxn modelId="{7A3A2968-8A36-40B8-83B5-030CFD6E72F7}" type="presOf" srcId="{4C9A9733-08EB-44C6-A4AA-BC8CE309EE95}" destId="{DA74C99D-0E11-45B6-AC3F-478F65D35EEA}" srcOrd="0" destOrd="0" presId="urn:microsoft.com/office/officeart/2005/8/layout/process2"/>
    <dgm:cxn modelId="{531B146A-F951-4426-9837-859068636269}" type="presOf" srcId="{B5EADB6F-9F2F-4B67-9B16-692B54753F92}" destId="{DA94AED1-3595-41C0-94E6-0D717F9D4815}" srcOrd="0" destOrd="0" presId="urn:microsoft.com/office/officeart/2005/8/layout/process2"/>
    <dgm:cxn modelId="{6AB4C26A-425C-42FC-A09F-30A736880F52}" srcId="{4C9A9733-08EB-44C6-A4AA-BC8CE309EE95}" destId="{B5EADB6F-9F2F-4B67-9B16-692B54753F92}" srcOrd="0" destOrd="0" parTransId="{EAB65001-62B3-4D25-B6D5-5A8D1BA3C560}" sibTransId="{B7A75E7E-3532-4B4A-99FC-AEDEB09CC74F}"/>
    <dgm:cxn modelId="{27DBE970-AFCF-4184-91A1-14CBB7D9B391}" type="presOf" srcId="{CE289768-45D8-4A40-B501-6783FC128DE8}" destId="{B3BABED1-1B57-437F-9670-4D10FC9DD4BA}" srcOrd="0" destOrd="0" presId="urn:microsoft.com/office/officeart/2005/8/layout/process2"/>
    <dgm:cxn modelId="{C901BA57-CAC6-496C-B733-43DA8B221F7F}" type="presOf" srcId="{DC24FFEE-70BA-4EFE-8364-6560833F961A}" destId="{75C9E7B8-914C-487F-9A8A-CEB7E9A4E2F8}" srcOrd="0" destOrd="0" presId="urn:microsoft.com/office/officeart/2005/8/layout/process2"/>
    <dgm:cxn modelId="{336AE977-A05A-4117-BAF1-C7757B6D5048}" srcId="{4C9A9733-08EB-44C6-A4AA-BC8CE309EE95}" destId="{5A94C6C0-F28B-4490-8D89-A6D10FEFF913}" srcOrd="2" destOrd="0" parTransId="{E3409CF1-42A2-4AF2-B664-7B0AC93A726F}" sibTransId="{A20BC467-8F0A-43FD-B621-BFC6C7A73013}"/>
    <dgm:cxn modelId="{3A314C7D-FD1A-4854-911E-3CC3BDE97BF1}" type="presOf" srcId="{B7A75E7E-3532-4B4A-99FC-AEDEB09CC74F}" destId="{03FE3781-019F-4677-BF90-3EE9A661DE63}" srcOrd="0" destOrd="0" presId="urn:microsoft.com/office/officeart/2005/8/layout/process2"/>
    <dgm:cxn modelId="{AB5854A0-9DF6-4C44-A27F-CD57EBA30B04}" type="presOf" srcId="{5A94C6C0-F28B-4490-8D89-A6D10FEFF913}" destId="{177CCB15-48A3-4574-82BD-D8044CF04B3B}" srcOrd="0" destOrd="0" presId="urn:microsoft.com/office/officeart/2005/8/layout/process2"/>
    <dgm:cxn modelId="{1B4E1EB6-A6BA-481B-AF00-74039458B4A6}" type="presParOf" srcId="{DA74C99D-0E11-45B6-AC3F-478F65D35EEA}" destId="{DA94AED1-3595-41C0-94E6-0D717F9D4815}" srcOrd="0" destOrd="0" presId="urn:microsoft.com/office/officeart/2005/8/layout/process2"/>
    <dgm:cxn modelId="{36FE7049-B542-4C20-84EB-BDF25D703A50}" type="presParOf" srcId="{DA74C99D-0E11-45B6-AC3F-478F65D35EEA}" destId="{03FE3781-019F-4677-BF90-3EE9A661DE63}" srcOrd="1" destOrd="0" presId="urn:microsoft.com/office/officeart/2005/8/layout/process2"/>
    <dgm:cxn modelId="{B4F4F834-33D5-4A89-AC9E-C5BE9C5869FA}" type="presParOf" srcId="{03FE3781-019F-4677-BF90-3EE9A661DE63}" destId="{E7A9BA3D-77D0-4ADB-8047-37CDB305409F}" srcOrd="0" destOrd="0" presId="urn:microsoft.com/office/officeart/2005/8/layout/process2"/>
    <dgm:cxn modelId="{05631F62-DC69-49DC-938D-8993B8367504}" type="presParOf" srcId="{DA74C99D-0E11-45B6-AC3F-478F65D35EEA}" destId="{B3BABED1-1B57-437F-9670-4D10FC9DD4BA}" srcOrd="2" destOrd="0" presId="urn:microsoft.com/office/officeart/2005/8/layout/process2"/>
    <dgm:cxn modelId="{EC965A27-EA73-4C52-9755-D28EFC1A72B8}" type="presParOf" srcId="{DA74C99D-0E11-45B6-AC3F-478F65D35EEA}" destId="{75C9E7B8-914C-487F-9A8A-CEB7E9A4E2F8}" srcOrd="3" destOrd="0" presId="urn:microsoft.com/office/officeart/2005/8/layout/process2"/>
    <dgm:cxn modelId="{77DFFD1B-44BA-4864-A434-D722C04261DC}" type="presParOf" srcId="{75C9E7B8-914C-487F-9A8A-CEB7E9A4E2F8}" destId="{B49ECD17-ED82-45B3-8FD2-E122C9ECB323}" srcOrd="0" destOrd="0" presId="urn:microsoft.com/office/officeart/2005/8/layout/process2"/>
    <dgm:cxn modelId="{FA1131C3-AEAA-4F98-88D1-E2ACA069DC48}" type="presParOf" srcId="{DA74C99D-0E11-45B6-AC3F-478F65D35EEA}" destId="{177CCB15-48A3-4574-82BD-D8044CF04B3B}" srcOrd="4" destOrd="0" presId="urn:microsoft.com/office/officeart/2005/8/layout/process2"/>
  </dgm:cxnLst>
  <dgm:bg>
    <a:effectLst>
      <a:outerShdw blurRad="50800" dist="38100" dir="10800000" algn="r" rotWithShape="0">
        <a:schemeClr val="tx1"/>
      </a:outerShdw>
    </a:effectLst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7.xml><?xml version="1.0" encoding="utf-8"?>
<dgm:dataModel xmlns:dgm="http://schemas.openxmlformats.org/drawingml/2006/diagram" xmlns:a="http://schemas.openxmlformats.org/drawingml/2006/main">
  <dgm:ptLst>
    <dgm:pt modelId="{4C9A9733-08EB-44C6-A4AA-BC8CE309EE95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B5EADB6F-9F2F-4B67-9B16-692B54753F92}">
      <dgm:prSet phldrT="[Testo]"/>
      <dgm:spPr>
        <a:solidFill>
          <a:srgbClr val="002C4B">
            <a:alpha val="30000"/>
          </a:srgbClr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Acquisizione dati</a:t>
          </a:r>
        </a:p>
      </dgm:t>
    </dgm:pt>
    <dgm:pt modelId="{EAB65001-62B3-4D25-B6D5-5A8D1BA3C560}" type="parTrans" cxnId="{6AB4C26A-425C-42FC-A09F-30A736880F52}">
      <dgm:prSet/>
      <dgm:spPr/>
      <dgm:t>
        <a:bodyPr/>
        <a:lstStyle/>
        <a:p>
          <a:endParaRPr lang="it-IT"/>
        </a:p>
      </dgm:t>
    </dgm:pt>
    <dgm:pt modelId="{B7A75E7E-3532-4B4A-99FC-AEDEB09CC74F}" type="sibTrans" cxnId="{6AB4C26A-425C-42FC-A09F-30A736880F52}">
      <dgm:prSet/>
      <dgm:spPr/>
      <dgm:t>
        <a:bodyPr/>
        <a:lstStyle/>
        <a:p>
          <a:endParaRPr lang="it-IT"/>
        </a:p>
      </dgm:t>
    </dgm:pt>
    <dgm:pt modelId="{CE289768-45D8-4A40-B501-6783FC128DE8}">
      <dgm:prSet phldrT="[Testo]"/>
      <dgm:spPr>
        <a:solidFill>
          <a:srgbClr val="002C4B">
            <a:alpha val="30000"/>
          </a:srgbClr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TRNG</a:t>
          </a:r>
        </a:p>
      </dgm:t>
    </dgm:pt>
    <dgm:pt modelId="{1EC421A8-4930-4EAC-843E-05FEF78E9B4C}" type="parTrans" cxnId="{2FA6023A-AC34-498C-BC7D-C5D8F83461EE}">
      <dgm:prSet/>
      <dgm:spPr/>
      <dgm:t>
        <a:bodyPr/>
        <a:lstStyle/>
        <a:p>
          <a:endParaRPr lang="it-IT"/>
        </a:p>
      </dgm:t>
    </dgm:pt>
    <dgm:pt modelId="{DC24FFEE-70BA-4EFE-8364-6560833F961A}" type="sibTrans" cxnId="{2FA6023A-AC34-498C-BC7D-C5D8F83461EE}">
      <dgm:prSet/>
      <dgm:spPr/>
      <dgm:t>
        <a:bodyPr/>
        <a:lstStyle/>
        <a:p>
          <a:endParaRPr lang="it-IT"/>
        </a:p>
      </dgm:t>
    </dgm:pt>
    <dgm:pt modelId="{5A94C6C0-F28B-4490-8D89-A6D10FEFF913}">
      <dgm:prSet phldrT="[Testo]"/>
      <dgm:spPr>
        <a:solidFill>
          <a:srgbClr val="002C4B"/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Applicazione</a:t>
          </a:r>
        </a:p>
      </dgm:t>
    </dgm:pt>
    <dgm:pt modelId="{E3409CF1-42A2-4AF2-B664-7B0AC93A726F}" type="parTrans" cxnId="{336AE977-A05A-4117-BAF1-C7757B6D5048}">
      <dgm:prSet/>
      <dgm:spPr/>
      <dgm:t>
        <a:bodyPr/>
        <a:lstStyle/>
        <a:p>
          <a:endParaRPr lang="it-IT"/>
        </a:p>
      </dgm:t>
    </dgm:pt>
    <dgm:pt modelId="{A20BC467-8F0A-43FD-B621-BFC6C7A73013}" type="sibTrans" cxnId="{336AE977-A05A-4117-BAF1-C7757B6D5048}">
      <dgm:prSet/>
      <dgm:spPr/>
      <dgm:t>
        <a:bodyPr/>
        <a:lstStyle/>
        <a:p>
          <a:endParaRPr lang="it-IT"/>
        </a:p>
      </dgm:t>
    </dgm:pt>
    <dgm:pt modelId="{DA74C99D-0E11-45B6-AC3F-478F65D35EEA}" type="pres">
      <dgm:prSet presAssocID="{4C9A9733-08EB-44C6-A4AA-BC8CE309EE95}" presName="linearFlow" presStyleCnt="0">
        <dgm:presLayoutVars>
          <dgm:resizeHandles val="exact"/>
        </dgm:presLayoutVars>
      </dgm:prSet>
      <dgm:spPr/>
    </dgm:pt>
    <dgm:pt modelId="{DA94AED1-3595-41C0-94E6-0D717F9D4815}" type="pres">
      <dgm:prSet presAssocID="{B5EADB6F-9F2F-4B67-9B16-692B54753F92}" presName="node" presStyleLbl="node1" presStyleIdx="0" presStyleCnt="3">
        <dgm:presLayoutVars>
          <dgm:bulletEnabled val="1"/>
        </dgm:presLayoutVars>
      </dgm:prSet>
      <dgm:spPr/>
    </dgm:pt>
    <dgm:pt modelId="{03FE3781-019F-4677-BF90-3EE9A661DE63}" type="pres">
      <dgm:prSet presAssocID="{B7A75E7E-3532-4B4A-99FC-AEDEB09CC74F}" presName="sibTrans" presStyleLbl="sibTrans2D1" presStyleIdx="0" presStyleCnt="2"/>
      <dgm:spPr/>
    </dgm:pt>
    <dgm:pt modelId="{E7A9BA3D-77D0-4ADB-8047-37CDB305409F}" type="pres">
      <dgm:prSet presAssocID="{B7A75E7E-3532-4B4A-99FC-AEDEB09CC74F}" presName="connectorText" presStyleLbl="sibTrans2D1" presStyleIdx="0" presStyleCnt="2"/>
      <dgm:spPr/>
    </dgm:pt>
    <dgm:pt modelId="{B3BABED1-1B57-437F-9670-4D10FC9DD4BA}" type="pres">
      <dgm:prSet presAssocID="{CE289768-45D8-4A40-B501-6783FC128DE8}" presName="node" presStyleLbl="node1" presStyleIdx="1" presStyleCnt="3">
        <dgm:presLayoutVars>
          <dgm:bulletEnabled val="1"/>
        </dgm:presLayoutVars>
      </dgm:prSet>
      <dgm:spPr/>
    </dgm:pt>
    <dgm:pt modelId="{75C9E7B8-914C-487F-9A8A-CEB7E9A4E2F8}" type="pres">
      <dgm:prSet presAssocID="{DC24FFEE-70BA-4EFE-8364-6560833F961A}" presName="sibTrans" presStyleLbl="sibTrans2D1" presStyleIdx="1" presStyleCnt="2"/>
      <dgm:spPr/>
    </dgm:pt>
    <dgm:pt modelId="{B49ECD17-ED82-45B3-8FD2-E122C9ECB323}" type="pres">
      <dgm:prSet presAssocID="{DC24FFEE-70BA-4EFE-8364-6560833F961A}" presName="connectorText" presStyleLbl="sibTrans2D1" presStyleIdx="1" presStyleCnt="2"/>
      <dgm:spPr/>
    </dgm:pt>
    <dgm:pt modelId="{177CCB15-48A3-4574-82BD-D8044CF04B3B}" type="pres">
      <dgm:prSet presAssocID="{5A94C6C0-F28B-4490-8D89-A6D10FEFF913}" presName="node" presStyleLbl="node1" presStyleIdx="2" presStyleCnt="3">
        <dgm:presLayoutVars>
          <dgm:bulletEnabled val="1"/>
        </dgm:presLayoutVars>
      </dgm:prSet>
      <dgm:spPr/>
    </dgm:pt>
  </dgm:ptLst>
  <dgm:cxnLst>
    <dgm:cxn modelId="{85DFF21B-D2D5-4414-A8A4-35804CAB7C52}" type="presOf" srcId="{B7A75E7E-3532-4B4A-99FC-AEDEB09CC74F}" destId="{E7A9BA3D-77D0-4ADB-8047-37CDB305409F}" srcOrd="1" destOrd="0" presId="urn:microsoft.com/office/officeart/2005/8/layout/process2"/>
    <dgm:cxn modelId="{2FA6023A-AC34-498C-BC7D-C5D8F83461EE}" srcId="{4C9A9733-08EB-44C6-A4AA-BC8CE309EE95}" destId="{CE289768-45D8-4A40-B501-6783FC128DE8}" srcOrd="1" destOrd="0" parTransId="{1EC421A8-4930-4EAC-843E-05FEF78E9B4C}" sibTransId="{DC24FFEE-70BA-4EFE-8364-6560833F961A}"/>
    <dgm:cxn modelId="{27A8F365-D1AA-46C6-AAE9-E011E8FB705A}" type="presOf" srcId="{DC24FFEE-70BA-4EFE-8364-6560833F961A}" destId="{B49ECD17-ED82-45B3-8FD2-E122C9ECB323}" srcOrd="1" destOrd="0" presId="urn:microsoft.com/office/officeart/2005/8/layout/process2"/>
    <dgm:cxn modelId="{7A3A2968-8A36-40B8-83B5-030CFD6E72F7}" type="presOf" srcId="{4C9A9733-08EB-44C6-A4AA-BC8CE309EE95}" destId="{DA74C99D-0E11-45B6-AC3F-478F65D35EEA}" srcOrd="0" destOrd="0" presId="urn:microsoft.com/office/officeart/2005/8/layout/process2"/>
    <dgm:cxn modelId="{531B146A-F951-4426-9837-859068636269}" type="presOf" srcId="{B5EADB6F-9F2F-4B67-9B16-692B54753F92}" destId="{DA94AED1-3595-41C0-94E6-0D717F9D4815}" srcOrd="0" destOrd="0" presId="urn:microsoft.com/office/officeart/2005/8/layout/process2"/>
    <dgm:cxn modelId="{6AB4C26A-425C-42FC-A09F-30A736880F52}" srcId="{4C9A9733-08EB-44C6-A4AA-BC8CE309EE95}" destId="{B5EADB6F-9F2F-4B67-9B16-692B54753F92}" srcOrd="0" destOrd="0" parTransId="{EAB65001-62B3-4D25-B6D5-5A8D1BA3C560}" sibTransId="{B7A75E7E-3532-4B4A-99FC-AEDEB09CC74F}"/>
    <dgm:cxn modelId="{27DBE970-AFCF-4184-91A1-14CBB7D9B391}" type="presOf" srcId="{CE289768-45D8-4A40-B501-6783FC128DE8}" destId="{B3BABED1-1B57-437F-9670-4D10FC9DD4BA}" srcOrd="0" destOrd="0" presId="urn:microsoft.com/office/officeart/2005/8/layout/process2"/>
    <dgm:cxn modelId="{C901BA57-CAC6-496C-B733-43DA8B221F7F}" type="presOf" srcId="{DC24FFEE-70BA-4EFE-8364-6560833F961A}" destId="{75C9E7B8-914C-487F-9A8A-CEB7E9A4E2F8}" srcOrd="0" destOrd="0" presId="urn:microsoft.com/office/officeart/2005/8/layout/process2"/>
    <dgm:cxn modelId="{336AE977-A05A-4117-BAF1-C7757B6D5048}" srcId="{4C9A9733-08EB-44C6-A4AA-BC8CE309EE95}" destId="{5A94C6C0-F28B-4490-8D89-A6D10FEFF913}" srcOrd="2" destOrd="0" parTransId="{E3409CF1-42A2-4AF2-B664-7B0AC93A726F}" sibTransId="{A20BC467-8F0A-43FD-B621-BFC6C7A73013}"/>
    <dgm:cxn modelId="{3A314C7D-FD1A-4854-911E-3CC3BDE97BF1}" type="presOf" srcId="{B7A75E7E-3532-4B4A-99FC-AEDEB09CC74F}" destId="{03FE3781-019F-4677-BF90-3EE9A661DE63}" srcOrd="0" destOrd="0" presId="urn:microsoft.com/office/officeart/2005/8/layout/process2"/>
    <dgm:cxn modelId="{AB5854A0-9DF6-4C44-A27F-CD57EBA30B04}" type="presOf" srcId="{5A94C6C0-F28B-4490-8D89-A6D10FEFF913}" destId="{177CCB15-48A3-4574-82BD-D8044CF04B3B}" srcOrd="0" destOrd="0" presId="urn:microsoft.com/office/officeart/2005/8/layout/process2"/>
    <dgm:cxn modelId="{1B4E1EB6-A6BA-481B-AF00-74039458B4A6}" type="presParOf" srcId="{DA74C99D-0E11-45B6-AC3F-478F65D35EEA}" destId="{DA94AED1-3595-41C0-94E6-0D717F9D4815}" srcOrd="0" destOrd="0" presId="urn:microsoft.com/office/officeart/2005/8/layout/process2"/>
    <dgm:cxn modelId="{36FE7049-B542-4C20-84EB-BDF25D703A50}" type="presParOf" srcId="{DA74C99D-0E11-45B6-AC3F-478F65D35EEA}" destId="{03FE3781-019F-4677-BF90-3EE9A661DE63}" srcOrd="1" destOrd="0" presId="urn:microsoft.com/office/officeart/2005/8/layout/process2"/>
    <dgm:cxn modelId="{B4F4F834-33D5-4A89-AC9E-C5BE9C5869FA}" type="presParOf" srcId="{03FE3781-019F-4677-BF90-3EE9A661DE63}" destId="{E7A9BA3D-77D0-4ADB-8047-37CDB305409F}" srcOrd="0" destOrd="0" presId="urn:microsoft.com/office/officeart/2005/8/layout/process2"/>
    <dgm:cxn modelId="{05631F62-DC69-49DC-938D-8993B8367504}" type="presParOf" srcId="{DA74C99D-0E11-45B6-AC3F-478F65D35EEA}" destId="{B3BABED1-1B57-437F-9670-4D10FC9DD4BA}" srcOrd="2" destOrd="0" presId="urn:microsoft.com/office/officeart/2005/8/layout/process2"/>
    <dgm:cxn modelId="{EC965A27-EA73-4C52-9755-D28EFC1A72B8}" type="presParOf" srcId="{DA74C99D-0E11-45B6-AC3F-478F65D35EEA}" destId="{75C9E7B8-914C-487F-9A8A-CEB7E9A4E2F8}" srcOrd="3" destOrd="0" presId="urn:microsoft.com/office/officeart/2005/8/layout/process2"/>
    <dgm:cxn modelId="{77DFFD1B-44BA-4864-A434-D722C04261DC}" type="presParOf" srcId="{75C9E7B8-914C-487F-9A8A-CEB7E9A4E2F8}" destId="{B49ECD17-ED82-45B3-8FD2-E122C9ECB323}" srcOrd="0" destOrd="0" presId="urn:microsoft.com/office/officeart/2005/8/layout/process2"/>
    <dgm:cxn modelId="{FA1131C3-AEAA-4F98-88D1-E2ACA069DC48}" type="presParOf" srcId="{DA74C99D-0E11-45B6-AC3F-478F65D35EEA}" destId="{177CCB15-48A3-4574-82BD-D8044CF04B3B}" srcOrd="4" destOrd="0" presId="urn:microsoft.com/office/officeart/2005/8/layout/process2"/>
  </dgm:cxnLst>
  <dgm:bg>
    <a:effectLst>
      <a:outerShdw blurRad="50800" dist="38100" dir="10800000" algn="r" rotWithShape="0">
        <a:schemeClr val="tx1"/>
      </a:outerShdw>
    </a:effectLst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8.xml><?xml version="1.0" encoding="utf-8"?>
<dgm:dataModel xmlns:dgm="http://schemas.openxmlformats.org/drawingml/2006/diagram" xmlns:a="http://schemas.openxmlformats.org/drawingml/2006/main">
  <dgm:ptLst>
    <dgm:pt modelId="{4C9A9733-08EB-44C6-A4AA-BC8CE309EE95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B5EADB6F-9F2F-4B67-9B16-692B54753F92}">
      <dgm:prSet phldrT="[Testo]"/>
      <dgm:spPr>
        <a:solidFill>
          <a:srgbClr val="002C4B">
            <a:alpha val="30000"/>
          </a:srgbClr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Acquisizione dati</a:t>
          </a:r>
        </a:p>
      </dgm:t>
    </dgm:pt>
    <dgm:pt modelId="{EAB65001-62B3-4D25-B6D5-5A8D1BA3C560}" type="parTrans" cxnId="{6AB4C26A-425C-42FC-A09F-30A736880F52}">
      <dgm:prSet/>
      <dgm:spPr/>
      <dgm:t>
        <a:bodyPr/>
        <a:lstStyle/>
        <a:p>
          <a:endParaRPr lang="it-IT"/>
        </a:p>
      </dgm:t>
    </dgm:pt>
    <dgm:pt modelId="{B7A75E7E-3532-4B4A-99FC-AEDEB09CC74F}" type="sibTrans" cxnId="{6AB4C26A-425C-42FC-A09F-30A736880F52}">
      <dgm:prSet/>
      <dgm:spPr/>
      <dgm:t>
        <a:bodyPr/>
        <a:lstStyle/>
        <a:p>
          <a:endParaRPr lang="it-IT"/>
        </a:p>
      </dgm:t>
    </dgm:pt>
    <dgm:pt modelId="{CE289768-45D8-4A40-B501-6783FC128DE8}">
      <dgm:prSet phldrT="[Testo]"/>
      <dgm:spPr>
        <a:solidFill>
          <a:srgbClr val="002C4B">
            <a:alpha val="30000"/>
          </a:srgbClr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TRNG</a:t>
          </a:r>
        </a:p>
      </dgm:t>
    </dgm:pt>
    <dgm:pt modelId="{1EC421A8-4930-4EAC-843E-05FEF78E9B4C}" type="parTrans" cxnId="{2FA6023A-AC34-498C-BC7D-C5D8F83461EE}">
      <dgm:prSet/>
      <dgm:spPr/>
      <dgm:t>
        <a:bodyPr/>
        <a:lstStyle/>
        <a:p>
          <a:endParaRPr lang="it-IT"/>
        </a:p>
      </dgm:t>
    </dgm:pt>
    <dgm:pt modelId="{DC24FFEE-70BA-4EFE-8364-6560833F961A}" type="sibTrans" cxnId="{2FA6023A-AC34-498C-BC7D-C5D8F83461EE}">
      <dgm:prSet/>
      <dgm:spPr/>
      <dgm:t>
        <a:bodyPr/>
        <a:lstStyle/>
        <a:p>
          <a:endParaRPr lang="it-IT"/>
        </a:p>
      </dgm:t>
    </dgm:pt>
    <dgm:pt modelId="{5A94C6C0-F28B-4490-8D89-A6D10FEFF913}">
      <dgm:prSet phldrT="[Testo]"/>
      <dgm:spPr>
        <a:solidFill>
          <a:srgbClr val="002C4B"/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Applicazione</a:t>
          </a:r>
        </a:p>
      </dgm:t>
    </dgm:pt>
    <dgm:pt modelId="{E3409CF1-42A2-4AF2-B664-7B0AC93A726F}" type="parTrans" cxnId="{336AE977-A05A-4117-BAF1-C7757B6D5048}">
      <dgm:prSet/>
      <dgm:spPr/>
      <dgm:t>
        <a:bodyPr/>
        <a:lstStyle/>
        <a:p>
          <a:endParaRPr lang="it-IT"/>
        </a:p>
      </dgm:t>
    </dgm:pt>
    <dgm:pt modelId="{A20BC467-8F0A-43FD-B621-BFC6C7A73013}" type="sibTrans" cxnId="{336AE977-A05A-4117-BAF1-C7757B6D5048}">
      <dgm:prSet/>
      <dgm:spPr/>
      <dgm:t>
        <a:bodyPr/>
        <a:lstStyle/>
        <a:p>
          <a:endParaRPr lang="it-IT"/>
        </a:p>
      </dgm:t>
    </dgm:pt>
    <dgm:pt modelId="{DA74C99D-0E11-45B6-AC3F-478F65D35EEA}" type="pres">
      <dgm:prSet presAssocID="{4C9A9733-08EB-44C6-A4AA-BC8CE309EE95}" presName="linearFlow" presStyleCnt="0">
        <dgm:presLayoutVars>
          <dgm:resizeHandles val="exact"/>
        </dgm:presLayoutVars>
      </dgm:prSet>
      <dgm:spPr/>
    </dgm:pt>
    <dgm:pt modelId="{DA94AED1-3595-41C0-94E6-0D717F9D4815}" type="pres">
      <dgm:prSet presAssocID="{B5EADB6F-9F2F-4B67-9B16-692B54753F92}" presName="node" presStyleLbl="node1" presStyleIdx="0" presStyleCnt="3">
        <dgm:presLayoutVars>
          <dgm:bulletEnabled val="1"/>
        </dgm:presLayoutVars>
      </dgm:prSet>
      <dgm:spPr/>
    </dgm:pt>
    <dgm:pt modelId="{03FE3781-019F-4677-BF90-3EE9A661DE63}" type="pres">
      <dgm:prSet presAssocID="{B7A75E7E-3532-4B4A-99FC-AEDEB09CC74F}" presName="sibTrans" presStyleLbl="sibTrans2D1" presStyleIdx="0" presStyleCnt="2"/>
      <dgm:spPr/>
    </dgm:pt>
    <dgm:pt modelId="{E7A9BA3D-77D0-4ADB-8047-37CDB305409F}" type="pres">
      <dgm:prSet presAssocID="{B7A75E7E-3532-4B4A-99FC-AEDEB09CC74F}" presName="connectorText" presStyleLbl="sibTrans2D1" presStyleIdx="0" presStyleCnt="2"/>
      <dgm:spPr/>
    </dgm:pt>
    <dgm:pt modelId="{B3BABED1-1B57-437F-9670-4D10FC9DD4BA}" type="pres">
      <dgm:prSet presAssocID="{CE289768-45D8-4A40-B501-6783FC128DE8}" presName="node" presStyleLbl="node1" presStyleIdx="1" presStyleCnt="3">
        <dgm:presLayoutVars>
          <dgm:bulletEnabled val="1"/>
        </dgm:presLayoutVars>
      </dgm:prSet>
      <dgm:spPr/>
    </dgm:pt>
    <dgm:pt modelId="{75C9E7B8-914C-487F-9A8A-CEB7E9A4E2F8}" type="pres">
      <dgm:prSet presAssocID="{DC24FFEE-70BA-4EFE-8364-6560833F961A}" presName="sibTrans" presStyleLbl="sibTrans2D1" presStyleIdx="1" presStyleCnt="2"/>
      <dgm:spPr/>
    </dgm:pt>
    <dgm:pt modelId="{B49ECD17-ED82-45B3-8FD2-E122C9ECB323}" type="pres">
      <dgm:prSet presAssocID="{DC24FFEE-70BA-4EFE-8364-6560833F961A}" presName="connectorText" presStyleLbl="sibTrans2D1" presStyleIdx="1" presStyleCnt="2"/>
      <dgm:spPr/>
    </dgm:pt>
    <dgm:pt modelId="{177CCB15-48A3-4574-82BD-D8044CF04B3B}" type="pres">
      <dgm:prSet presAssocID="{5A94C6C0-F28B-4490-8D89-A6D10FEFF913}" presName="node" presStyleLbl="node1" presStyleIdx="2" presStyleCnt="3">
        <dgm:presLayoutVars>
          <dgm:bulletEnabled val="1"/>
        </dgm:presLayoutVars>
      </dgm:prSet>
      <dgm:spPr/>
    </dgm:pt>
  </dgm:ptLst>
  <dgm:cxnLst>
    <dgm:cxn modelId="{85DFF21B-D2D5-4414-A8A4-35804CAB7C52}" type="presOf" srcId="{B7A75E7E-3532-4B4A-99FC-AEDEB09CC74F}" destId="{E7A9BA3D-77D0-4ADB-8047-37CDB305409F}" srcOrd="1" destOrd="0" presId="urn:microsoft.com/office/officeart/2005/8/layout/process2"/>
    <dgm:cxn modelId="{2FA6023A-AC34-498C-BC7D-C5D8F83461EE}" srcId="{4C9A9733-08EB-44C6-A4AA-BC8CE309EE95}" destId="{CE289768-45D8-4A40-B501-6783FC128DE8}" srcOrd="1" destOrd="0" parTransId="{1EC421A8-4930-4EAC-843E-05FEF78E9B4C}" sibTransId="{DC24FFEE-70BA-4EFE-8364-6560833F961A}"/>
    <dgm:cxn modelId="{27A8F365-D1AA-46C6-AAE9-E011E8FB705A}" type="presOf" srcId="{DC24FFEE-70BA-4EFE-8364-6560833F961A}" destId="{B49ECD17-ED82-45B3-8FD2-E122C9ECB323}" srcOrd="1" destOrd="0" presId="urn:microsoft.com/office/officeart/2005/8/layout/process2"/>
    <dgm:cxn modelId="{7A3A2968-8A36-40B8-83B5-030CFD6E72F7}" type="presOf" srcId="{4C9A9733-08EB-44C6-A4AA-BC8CE309EE95}" destId="{DA74C99D-0E11-45B6-AC3F-478F65D35EEA}" srcOrd="0" destOrd="0" presId="urn:microsoft.com/office/officeart/2005/8/layout/process2"/>
    <dgm:cxn modelId="{531B146A-F951-4426-9837-859068636269}" type="presOf" srcId="{B5EADB6F-9F2F-4B67-9B16-692B54753F92}" destId="{DA94AED1-3595-41C0-94E6-0D717F9D4815}" srcOrd="0" destOrd="0" presId="urn:microsoft.com/office/officeart/2005/8/layout/process2"/>
    <dgm:cxn modelId="{6AB4C26A-425C-42FC-A09F-30A736880F52}" srcId="{4C9A9733-08EB-44C6-A4AA-BC8CE309EE95}" destId="{B5EADB6F-9F2F-4B67-9B16-692B54753F92}" srcOrd="0" destOrd="0" parTransId="{EAB65001-62B3-4D25-B6D5-5A8D1BA3C560}" sibTransId="{B7A75E7E-3532-4B4A-99FC-AEDEB09CC74F}"/>
    <dgm:cxn modelId="{27DBE970-AFCF-4184-91A1-14CBB7D9B391}" type="presOf" srcId="{CE289768-45D8-4A40-B501-6783FC128DE8}" destId="{B3BABED1-1B57-437F-9670-4D10FC9DD4BA}" srcOrd="0" destOrd="0" presId="urn:microsoft.com/office/officeart/2005/8/layout/process2"/>
    <dgm:cxn modelId="{C901BA57-CAC6-496C-B733-43DA8B221F7F}" type="presOf" srcId="{DC24FFEE-70BA-4EFE-8364-6560833F961A}" destId="{75C9E7B8-914C-487F-9A8A-CEB7E9A4E2F8}" srcOrd="0" destOrd="0" presId="urn:microsoft.com/office/officeart/2005/8/layout/process2"/>
    <dgm:cxn modelId="{336AE977-A05A-4117-BAF1-C7757B6D5048}" srcId="{4C9A9733-08EB-44C6-A4AA-BC8CE309EE95}" destId="{5A94C6C0-F28B-4490-8D89-A6D10FEFF913}" srcOrd="2" destOrd="0" parTransId="{E3409CF1-42A2-4AF2-B664-7B0AC93A726F}" sibTransId="{A20BC467-8F0A-43FD-B621-BFC6C7A73013}"/>
    <dgm:cxn modelId="{3A314C7D-FD1A-4854-911E-3CC3BDE97BF1}" type="presOf" srcId="{B7A75E7E-3532-4B4A-99FC-AEDEB09CC74F}" destId="{03FE3781-019F-4677-BF90-3EE9A661DE63}" srcOrd="0" destOrd="0" presId="urn:microsoft.com/office/officeart/2005/8/layout/process2"/>
    <dgm:cxn modelId="{AB5854A0-9DF6-4C44-A27F-CD57EBA30B04}" type="presOf" srcId="{5A94C6C0-F28B-4490-8D89-A6D10FEFF913}" destId="{177CCB15-48A3-4574-82BD-D8044CF04B3B}" srcOrd="0" destOrd="0" presId="urn:microsoft.com/office/officeart/2005/8/layout/process2"/>
    <dgm:cxn modelId="{1B4E1EB6-A6BA-481B-AF00-74039458B4A6}" type="presParOf" srcId="{DA74C99D-0E11-45B6-AC3F-478F65D35EEA}" destId="{DA94AED1-3595-41C0-94E6-0D717F9D4815}" srcOrd="0" destOrd="0" presId="urn:microsoft.com/office/officeart/2005/8/layout/process2"/>
    <dgm:cxn modelId="{36FE7049-B542-4C20-84EB-BDF25D703A50}" type="presParOf" srcId="{DA74C99D-0E11-45B6-AC3F-478F65D35EEA}" destId="{03FE3781-019F-4677-BF90-3EE9A661DE63}" srcOrd="1" destOrd="0" presId="urn:microsoft.com/office/officeart/2005/8/layout/process2"/>
    <dgm:cxn modelId="{B4F4F834-33D5-4A89-AC9E-C5BE9C5869FA}" type="presParOf" srcId="{03FE3781-019F-4677-BF90-3EE9A661DE63}" destId="{E7A9BA3D-77D0-4ADB-8047-37CDB305409F}" srcOrd="0" destOrd="0" presId="urn:microsoft.com/office/officeart/2005/8/layout/process2"/>
    <dgm:cxn modelId="{05631F62-DC69-49DC-938D-8993B8367504}" type="presParOf" srcId="{DA74C99D-0E11-45B6-AC3F-478F65D35EEA}" destId="{B3BABED1-1B57-437F-9670-4D10FC9DD4BA}" srcOrd="2" destOrd="0" presId="urn:microsoft.com/office/officeart/2005/8/layout/process2"/>
    <dgm:cxn modelId="{EC965A27-EA73-4C52-9755-D28EFC1A72B8}" type="presParOf" srcId="{DA74C99D-0E11-45B6-AC3F-478F65D35EEA}" destId="{75C9E7B8-914C-487F-9A8A-CEB7E9A4E2F8}" srcOrd="3" destOrd="0" presId="urn:microsoft.com/office/officeart/2005/8/layout/process2"/>
    <dgm:cxn modelId="{77DFFD1B-44BA-4864-A434-D722C04261DC}" type="presParOf" srcId="{75C9E7B8-914C-487F-9A8A-CEB7E9A4E2F8}" destId="{B49ECD17-ED82-45B3-8FD2-E122C9ECB323}" srcOrd="0" destOrd="0" presId="urn:microsoft.com/office/officeart/2005/8/layout/process2"/>
    <dgm:cxn modelId="{FA1131C3-AEAA-4F98-88D1-E2ACA069DC48}" type="presParOf" srcId="{DA74C99D-0E11-45B6-AC3F-478F65D35EEA}" destId="{177CCB15-48A3-4574-82BD-D8044CF04B3B}" srcOrd="4" destOrd="0" presId="urn:microsoft.com/office/officeart/2005/8/layout/process2"/>
  </dgm:cxnLst>
  <dgm:bg>
    <a:effectLst>
      <a:outerShdw blurRad="50800" dist="38100" dir="10800000" algn="r" rotWithShape="0">
        <a:schemeClr val="tx1"/>
      </a:outerShdw>
    </a:effectLst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9.xml><?xml version="1.0" encoding="utf-8"?>
<dgm:dataModel xmlns:dgm="http://schemas.openxmlformats.org/drawingml/2006/diagram" xmlns:a="http://schemas.openxmlformats.org/drawingml/2006/main">
  <dgm:ptLst>
    <dgm:pt modelId="{4C9A9733-08EB-44C6-A4AA-BC8CE309EE95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B5EADB6F-9F2F-4B67-9B16-692B54753F92}">
      <dgm:prSet phldrT="[Testo]"/>
      <dgm:spPr>
        <a:solidFill>
          <a:srgbClr val="002C4B">
            <a:alpha val="30000"/>
          </a:srgbClr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Acquisizione dati</a:t>
          </a:r>
        </a:p>
      </dgm:t>
    </dgm:pt>
    <dgm:pt modelId="{EAB65001-62B3-4D25-B6D5-5A8D1BA3C560}" type="parTrans" cxnId="{6AB4C26A-425C-42FC-A09F-30A736880F52}">
      <dgm:prSet/>
      <dgm:spPr/>
      <dgm:t>
        <a:bodyPr/>
        <a:lstStyle/>
        <a:p>
          <a:endParaRPr lang="it-IT"/>
        </a:p>
      </dgm:t>
    </dgm:pt>
    <dgm:pt modelId="{B7A75E7E-3532-4B4A-99FC-AEDEB09CC74F}" type="sibTrans" cxnId="{6AB4C26A-425C-42FC-A09F-30A736880F52}">
      <dgm:prSet/>
      <dgm:spPr/>
      <dgm:t>
        <a:bodyPr/>
        <a:lstStyle/>
        <a:p>
          <a:endParaRPr lang="it-IT"/>
        </a:p>
      </dgm:t>
    </dgm:pt>
    <dgm:pt modelId="{CE289768-45D8-4A40-B501-6783FC128DE8}">
      <dgm:prSet phldrT="[Testo]"/>
      <dgm:spPr>
        <a:solidFill>
          <a:srgbClr val="002C4B">
            <a:alpha val="30000"/>
          </a:srgbClr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TRNG</a:t>
          </a:r>
        </a:p>
      </dgm:t>
    </dgm:pt>
    <dgm:pt modelId="{1EC421A8-4930-4EAC-843E-05FEF78E9B4C}" type="parTrans" cxnId="{2FA6023A-AC34-498C-BC7D-C5D8F83461EE}">
      <dgm:prSet/>
      <dgm:spPr/>
      <dgm:t>
        <a:bodyPr/>
        <a:lstStyle/>
        <a:p>
          <a:endParaRPr lang="it-IT"/>
        </a:p>
      </dgm:t>
    </dgm:pt>
    <dgm:pt modelId="{DC24FFEE-70BA-4EFE-8364-6560833F961A}" type="sibTrans" cxnId="{2FA6023A-AC34-498C-BC7D-C5D8F83461EE}">
      <dgm:prSet/>
      <dgm:spPr/>
      <dgm:t>
        <a:bodyPr/>
        <a:lstStyle/>
        <a:p>
          <a:endParaRPr lang="it-IT"/>
        </a:p>
      </dgm:t>
    </dgm:pt>
    <dgm:pt modelId="{5A94C6C0-F28B-4490-8D89-A6D10FEFF913}">
      <dgm:prSet phldrT="[Testo]"/>
      <dgm:spPr>
        <a:solidFill>
          <a:srgbClr val="002C4B"/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Applicazione</a:t>
          </a:r>
        </a:p>
      </dgm:t>
    </dgm:pt>
    <dgm:pt modelId="{E3409CF1-42A2-4AF2-B664-7B0AC93A726F}" type="parTrans" cxnId="{336AE977-A05A-4117-BAF1-C7757B6D5048}">
      <dgm:prSet/>
      <dgm:spPr/>
      <dgm:t>
        <a:bodyPr/>
        <a:lstStyle/>
        <a:p>
          <a:endParaRPr lang="it-IT"/>
        </a:p>
      </dgm:t>
    </dgm:pt>
    <dgm:pt modelId="{A20BC467-8F0A-43FD-B621-BFC6C7A73013}" type="sibTrans" cxnId="{336AE977-A05A-4117-BAF1-C7757B6D5048}">
      <dgm:prSet/>
      <dgm:spPr/>
      <dgm:t>
        <a:bodyPr/>
        <a:lstStyle/>
        <a:p>
          <a:endParaRPr lang="it-IT"/>
        </a:p>
      </dgm:t>
    </dgm:pt>
    <dgm:pt modelId="{DA74C99D-0E11-45B6-AC3F-478F65D35EEA}" type="pres">
      <dgm:prSet presAssocID="{4C9A9733-08EB-44C6-A4AA-BC8CE309EE95}" presName="linearFlow" presStyleCnt="0">
        <dgm:presLayoutVars>
          <dgm:resizeHandles val="exact"/>
        </dgm:presLayoutVars>
      </dgm:prSet>
      <dgm:spPr/>
    </dgm:pt>
    <dgm:pt modelId="{DA94AED1-3595-41C0-94E6-0D717F9D4815}" type="pres">
      <dgm:prSet presAssocID="{B5EADB6F-9F2F-4B67-9B16-692B54753F92}" presName="node" presStyleLbl="node1" presStyleIdx="0" presStyleCnt="3">
        <dgm:presLayoutVars>
          <dgm:bulletEnabled val="1"/>
        </dgm:presLayoutVars>
      </dgm:prSet>
      <dgm:spPr/>
    </dgm:pt>
    <dgm:pt modelId="{03FE3781-019F-4677-BF90-3EE9A661DE63}" type="pres">
      <dgm:prSet presAssocID="{B7A75E7E-3532-4B4A-99FC-AEDEB09CC74F}" presName="sibTrans" presStyleLbl="sibTrans2D1" presStyleIdx="0" presStyleCnt="2"/>
      <dgm:spPr/>
    </dgm:pt>
    <dgm:pt modelId="{E7A9BA3D-77D0-4ADB-8047-37CDB305409F}" type="pres">
      <dgm:prSet presAssocID="{B7A75E7E-3532-4B4A-99FC-AEDEB09CC74F}" presName="connectorText" presStyleLbl="sibTrans2D1" presStyleIdx="0" presStyleCnt="2"/>
      <dgm:spPr/>
    </dgm:pt>
    <dgm:pt modelId="{B3BABED1-1B57-437F-9670-4D10FC9DD4BA}" type="pres">
      <dgm:prSet presAssocID="{CE289768-45D8-4A40-B501-6783FC128DE8}" presName="node" presStyleLbl="node1" presStyleIdx="1" presStyleCnt="3">
        <dgm:presLayoutVars>
          <dgm:bulletEnabled val="1"/>
        </dgm:presLayoutVars>
      </dgm:prSet>
      <dgm:spPr/>
    </dgm:pt>
    <dgm:pt modelId="{75C9E7B8-914C-487F-9A8A-CEB7E9A4E2F8}" type="pres">
      <dgm:prSet presAssocID="{DC24FFEE-70BA-4EFE-8364-6560833F961A}" presName="sibTrans" presStyleLbl="sibTrans2D1" presStyleIdx="1" presStyleCnt="2"/>
      <dgm:spPr/>
    </dgm:pt>
    <dgm:pt modelId="{B49ECD17-ED82-45B3-8FD2-E122C9ECB323}" type="pres">
      <dgm:prSet presAssocID="{DC24FFEE-70BA-4EFE-8364-6560833F961A}" presName="connectorText" presStyleLbl="sibTrans2D1" presStyleIdx="1" presStyleCnt="2"/>
      <dgm:spPr/>
    </dgm:pt>
    <dgm:pt modelId="{177CCB15-48A3-4574-82BD-D8044CF04B3B}" type="pres">
      <dgm:prSet presAssocID="{5A94C6C0-F28B-4490-8D89-A6D10FEFF913}" presName="node" presStyleLbl="node1" presStyleIdx="2" presStyleCnt="3">
        <dgm:presLayoutVars>
          <dgm:bulletEnabled val="1"/>
        </dgm:presLayoutVars>
      </dgm:prSet>
      <dgm:spPr/>
    </dgm:pt>
  </dgm:ptLst>
  <dgm:cxnLst>
    <dgm:cxn modelId="{85DFF21B-D2D5-4414-A8A4-35804CAB7C52}" type="presOf" srcId="{B7A75E7E-3532-4B4A-99FC-AEDEB09CC74F}" destId="{E7A9BA3D-77D0-4ADB-8047-37CDB305409F}" srcOrd="1" destOrd="0" presId="urn:microsoft.com/office/officeart/2005/8/layout/process2"/>
    <dgm:cxn modelId="{2FA6023A-AC34-498C-BC7D-C5D8F83461EE}" srcId="{4C9A9733-08EB-44C6-A4AA-BC8CE309EE95}" destId="{CE289768-45D8-4A40-B501-6783FC128DE8}" srcOrd="1" destOrd="0" parTransId="{1EC421A8-4930-4EAC-843E-05FEF78E9B4C}" sibTransId="{DC24FFEE-70BA-4EFE-8364-6560833F961A}"/>
    <dgm:cxn modelId="{27A8F365-D1AA-46C6-AAE9-E011E8FB705A}" type="presOf" srcId="{DC24FFEE-70BA-4EFE-8364-6560833F961A}" destId="{B49ECD17-ED82-45B3-8FD2-E122C9ECB323}" srcOrd="1" destOrd="0" presId="urn:microsoft.com/office/officeart/2005/8/layout/process2"/>
    <dgm:cxn modelId="{7A3A2968-8A36-40B8-83B5-030CFD6E72F7}" type="presOf" srcId="{4C9A9733-08EB-44C6-A4AA-BC8CE309EE95}" destId="{DA74C99D-0E11-45B6-AC3F-478F65D35EEA}" srcOrd="0" destOrd="0" presId="urn:microsoft.com/office/officeart/2005/8/layout/process2"/>
    <dgm:cxn modelId="{531B146A-F951-4426-9837-859068636269}" type="presOf" srcId="{B5EADB6F-9F2F-4B67-9B16-692B54753F92}" destId="{DA94AED1-3595-41C0-94E6-0D717F9D4815}" srcOrd="0" destOrd="0" presId="urn:microsoft.com/office/officeart/2005/8/layout/process2"/>
    <dgm:cxn modelId="{6AB4C26A-425C-42FC-A09F-30A736880F52}" srcId="{4C9A9733-08EB-44C6-A4AA-BC8CE309EE95}" destId="{B5EADB6F-9F2F-4B67-9B16-692B54753F92}" srcOrd="0" destOrd="0" parTransId="{EAB65001-62B3-4D25-B6D5-5A8D1BA3C560}" sibTransId="{B7A75E7E-3532-4B4A-99FC-AEDEB09CC74F}"/>
    <dgm:cxn modelId="{27DBE970-AFCF-4184-91A1-14CBB7D9B391}" type="presOf" srcId="{CE289768-45D8-4A40-B501-6783FC128DE8}" destId="{B3BABED1-1B57-437F-9670-4D10FC9DD4BA}" srcOrd="0" destOrd="0" presId="urn:microsoft.com/office/officeart/2005/8/layout/process2"/>
    <dgm:cxn modelId="{C901BA57-CAC6-496C-B733-43DA8B221F7F}" type="presOf" srcId="{DC24FFEE-70BA-4EFE-8364-6560833F961A}" destId="{75C9E7B8-914C-487F-9A8A-CEB7E9A4E2F8}" srcOrd="0" destOrd="0" presId="urn:microsoft.com/office/officeart/2005/8/layout/process2"/>
    <dgm:cxn modelId="{336AE977-A05A-4117-BAF1-C7757B6D5048}" srcId="{4C9A9733-08EB-44C6-A4AA-BC8CE309EE95}" destId="{5A94C6C0-F28B-4490-8D89-A6D10FEFF913}" srcOrd="2" destOrd="0" parTransId="{E3409CF1-42A2-4AF2-B664-7B0AC93A726F}" sibTransId="{A20BC467-8F0A-43FD-B621-BFC6C7A73013}"/>
    <dgm:cxn modelId="{3A314C7D-FD1A-4854-911E-3CC3BDE97BF1}" type="presOf" srcId="{B7A75E7E-3532-4B4A-99FC-AEDEB09CC74F}" destId="{03FE3781-019F-4677-BF90-3EE9A661DE63}" srcOrd="0" destOrd="0" presId="urn:microsoft.com/office/officeart/2005/8/layout/process2"/>
    <dgm:cxn modelId="{AB5854A0-9DF6-4C44-A27F-CD57EBA30B04}" type="presOf" srcId="{5A94C6C0-F28B-4490-8D89-A6D10FEFF913}" destId="{177CCB15-48A3-4574-82BD-D8044CF04B3B}" srcOrd="0" destOrd="0" presId="urn:microsoft.com/office/officeart/2005/8/layout/process2"/>
    <dgm:cxn modelId="{1B4E1EB6-A6BA-481B-AF00-74039458B4A6}" type="presParOf" srcId="{DA74C99D-0E11-45B6-AC3F-478F65D35EEA}" destId="{DA94AED1-3595-41C0-94E6-0D717F9D4815}" srcOrd="0" destOrd="0" presId="urn:microsoft.com/office/officeart/2005/8/layout/process2"/>
    <dgm:cxn modelId="{36FE7049-B542-4C20-84EB-BDF25D703A50}" type="presParOf" srcId="{DA74C99D-0E11-45B6-AC3F-478F65D35EEA}" destId="{03FE3781-019F-4677-BF90-3EE9A661DE63}" srcOrd="1" destOrd="0" presId="urn:microsoft.com/office/officeart/2005/8/layout/process2"/>
    <dgm:cxn modelId="{B4F4F834-33D5-4A89-AC9E-C5BE9C5869FA}" type="presParOf" srcId="{03FE3781-019F-4677-BF90-3EE9A661DE63}" destId="{E7A9BA3D-77D0-4ADB-8047-37CDB305409F}" srcOrd="0" destOrd="0" presId="urn:microsoft.com/office/officeart/2005/8/layout/process2"/>
    <dgm:cxn modelId="{05631F62-DC69-49DC-938D-8993B8367504}" type="presParOf" srcId="{DA74C99D-0E11-45B6-AC3F-478F65D35EEA}" destId="{B3BABED1-1B57-437F-9670-4D10FC9DD4BA}" srcOrd="2" destOrd="0" presId="urn:microsoft.com/office/officeart/2005/8/layout/process2"/>
    <dgm:cxn modelId="{EC965A27-EA73-4C52-9755-D28EFC1A72B8}" type="presParOf" srcId="{DA74C99D-0E11-45B6-AC3F-478F65D35EEA}" destId="{75C9E7B8-914C-487F-9A8A-CEB7E9A4E2F8}" srcOrd="3" destOrd="0" presId="urn:microsoft.com/office/officeart/2005/8/layout/process2"/>
    <dgm:cxn modelId="{77DFFD1B-44BA-4864-A434-D722C04261DC}" type="presParOf" srcId="{75C9E7B8-914C-487F-9A8A-CEB7E9A4E2F8}" destId="{B49ECD17-ED82-45B3-8FD2-E122C9ECB323}" srcOrd="0" destOrd="0" presId="urn:microsoft.com/office/officeart/2005/8/layout/process2"/>
    <dgm:cxn modelId="{FA1131C3-AEAA-4F98-88D1-E2ACA069DC48}" type="presParOf" srcId="{DA74C99D-0E11-45B6-AC3F-478F65D35EEA}" destId="{177CCB15-48A3-4574-82BD-D8044CF04B3B}" srcOrd="4" destOrd="0" presId="urn:microsoft.com/office/officeart/2005/8/layout/process2"/>
  </dgm:cxnLst>
  <dgm:bg>
    <a:effectLst>
      <a:outerShdw blurRad="50800" dist="38100" dir="10800000" algn="r" rotWithShape="0">
        <a:schemeClr val="tx1"/>
      </a:outerShdw>
    </a:effectLst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C9A9733-08EB-44C6-A4AA-BC8CE309EE95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B5EADB6F-9F2F-4B67-9B16-692B54753F92}">
      <dgm:prSet phldrT="[Testo]"/>
      <dgm:spPr>
        <a:solidFill>
          <a:srgbClr val="002C4B">
            <a:alpha val="40000"/>
          </a:srgbClr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Acquisizione dati</a:t>
          </a:r>
        </a:p>
      </dgm:t>
    </dgm:pt>
    <dgm:pt modelId="{EAB65001-62B3-4D25-B6D5-5A8D1BA3C560}" type="parTrans" cxnId="{6AB4C26A-425C-42FC-A09F-30A736880F52}">
      <dgm:prSet/>
      <dgm:spPr/>
      <dgm:t>
        <a:bodyPr/>
        <a:lstStyle/>
        <a:p>
          <a:endParaRPr lang="it-IT"/>
        </a:p>
      </dgm:t>
    </dgm:pt>
    <dgm:pt modelId="{B7A75E7E-3532-4B4A-99FC-AEDEB09CC74F}" type="sibTrans" cxnId="{6AB4C26A-425C-42FC-A09F-30A736880F52}">
      <dgm:prSet/>
      <dgm:spPr/>
      <dgm:t>
        <a:bodyPr/>
        <a:lstStyle/>
        <a:p>
          <a:endParaRPr lang="it-IT"/>
        </a:p>
      </dgm:t>
    </dgm:pt>
    <dgm:pt modelId="{CE289768-45D8-4A40-B501-6783FC128DE8}">
      <dgm:prSet phldrT="[Testo]"/>
      <dgm:spPr>
        <a:solidFill>
          <a:srgbClr val="002C4B">
            <a:alpha val="40000"/>
          </a:srgbClr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TRNG</a:t>
          </a:r>
        </a:p>
      </dgm:t>
    </dgm:pt>
    <dgm:pt modelId="{1EC421A8-4930-4EAC-843E-05FEF78E9B4C}" type="parTrans" cxnId="{2FA6023A-AC34-498C-BC7D-C5D8F83461EE}">
      <dgm:prSet/>
      <dgm:spPr/>
      <dgm:t>
        <a:bodyPr/>
        <a:lstStyle/>
        <a:p>
          <a:endParaRPr lang="it-IT"/>
        </a:p>
      </dgm:t>
    </dgm:pt>
    <dgm:pt modelId="{DC24FFEE-70BA-4EFE-8364-6560833F961A}" type="sibTrans" cxnId="{2FA6023A-AC34-498C-BC7D-C5D8F83461EE}">
      <dgm:prSet/>
      <dgm:spPr/>
      <dgm:t>
        <a:bodyPr/>
        <a:lstStyle/>
        <a:p>
          <a:endParaRPr lang="it-IT"/>
        </a:p>
      </dgm:t>
    </dgm:pt>
    <dgm:pt modelId="{5A94C6C0-F28B-4490-8D89-A6D10FEFF913}">
      <dgm:prSet phldrT="[Testo]"/>
      <dgm:spPr>
        <a:solidFill>
          <a:srgbClr val="002C4B">
            <a:alpha val="40000"/>
          </a:srgbClr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Applicazione</a:t>
          </a:r>
        </a:p>
      </dgm:t>
    </dgm:pt>
    <dgm:pt modelId="{E3409CF1-42A2-4AF2-B664-7B0AC93A726F}" type="parTrans" cxnId="{336AE977-A05A-4117-BAF1-C7757B6D5048}">
      <dgm:prSet/>
      <dgm:spPr/>
      <dgm:t>
        <a:bodyPr/>
        <a:lstStyle/>
        <a:p>
          <a:endParaRPr lang="it-IT"/>
        </a:p>
      </dgm:t>
    </dgm:pt>
    <dgm:pt modelId="{A20BC467-8F0A-43FD-B621-BFC6C7A73013}" type="sibTrans" cxnId="{336AE977-A05A-4117-BAF1-C7757B6D5048}">
      <dgm:prSet/>
      <dgm:spPr/>
      <dgm:t>
        <a:bodyPr/>
        <a:lstStyle/>
        <a:p>
          <a:endParaRPr lang="it-IT"/>
        </a:p>
      </dgm:t>
    </dgm:pt>
    <dgm:pt modelId="{DA74C99D-0E11-45B6-AC3F-478F65D35EEA}" type="pres">
      <dgm:prSet presAssocID="{4C9A9733-08EB-44C6-A4AA-BC8CE309EE95}" presName="linearFlow" presStyleCnt="0">
        <dgm:presLayoutVars>
          <dgm:resizeHandles val="exact"/>
        </dgm:presLayoutVars>
      </dgm:prSet>
      <dgm:spPr/>
    </dgm:pt>
    <dgm:pt modelId="{DA94AED1-3595-41C0-94E6-0D717F9D4815}" type="pres">
      <dgm:prSet presAssocID="{B5EADB6F-9F2F-4B67-9B16-692B54753F92}" presName="node" presStyleLbl="node1" presStyleIdx="0" presStyleCnt="3">
        <dgm:presLayoutVars>
          <dgm:bulletEnabled val="1"/>
        </dgm:presLayoutVars>
      </dgm:prSet>
      <dgm:spPr/>
    </dgm:pt>
    <dgm:pt modelId="{03FE3781-019F-4677-BF90-3EE9A661DE63}" type="pres">
      <dgm:prSet presAssocID="{B7A75E7E-3532-4B4A-99FC-AEDEB09CC74F}" presName="sibTrans" presStyleLbl="sibTrans2D1" presStyleIdx="0" presStyleCnt="2"/>
      <dgm:spPr/>
    </dgm:pt>
    <dgm:pt modelId="{E7A9BA3D-77D0-4ADB-8047-37CDB305409F}" type="pres">
      <dgm:prSet presAssocID="{B7A75E7E-3532-4B4A-99FC-AEDEB09CC74F}" presName="connectorText" presStyleLbl="sibTrans2D1" presStyleIdx="0" presStyleCnt="2"/>
      <dgm:spPr/>
    </dgm:pt>
    <dgm:pt modelId="{B3BABED1-1B57-437F-9670-4D10FC9DD4BA}" type="pres">
      <dgm:prSet presAssocID="{CE289768-45D8-4A40-B501-6783FC128DE8}" presName="node" presStyleLbl="node1" presStyleIdx="1" presStyleCnt="3">
        <dgm:presLayoutVars>
          <dgm:bulletEnabled val="1"/>
        </dgm:presLayoutVars>
      </dgm:prSet>
      <dgm:spPr/>
    </dgm:pt>
    <dgm:pt modelId="{75C9E7B8-914C-487F-9A8A-CEB7E9A4E2F8}" type="pres">
      <dgm:prSet presAssocID="{DC24FFEE-70BA-4EFE-8364-6560833F961A}" presName="sibTrans" presStyleLbl="sibTrans2D1" presStyleIdx="1" presStyleCnt="2"/>
      <dgm:spPr/>
    </dgm:pt>
    <dgm:pt modelId="{B49ECD17-ED82-45B3-8FD2-E122C9ECB323}" type="pres">
      <dgm:prSet presAssocID="{DC24FFEE-70BA-4EFE-8364-6560833F961A}" presName="connectorText" presStyleLbl="sibTrans2D1" presStyleIdx="1" presStyleCnt="2"/>
      <dgm:spPr/>
    </dgm:pt>
    <dgm:pt modelId="{177CCB15-48A3-4574-82BD-D8044CF04B3B}" type="pres">
      <dgm:prSet presAssocID="{5A94C6C0-F28B-4490-8D89-A6D10FEFF913}" presName="node" presStyleLbl="node1" presStyleIdx="2" presStyleCnt="3">
        <dgm:presLayoutVars>
          <dgm:bulletEnabled val="1"/>
        </dgm:presLayoutVars>
      </dgm:prSet>
      <dgm:spPr/>
    </dgm:pt>
  </dgm:ptLst>
  <dgm:cxnLst>
    <dgm:cxn modelId="{85DFF21B-D2D5-4414-A8A4-35804CAB7C52}" type="presOf" srcId="{B7A75E7E-3532-4B4A-99FC-AEDEB09CC74F}" destId="{E7A9BA3D-77D0-4ADB-8047-37CDB305409F}" srcOrd="1" destOrd="0" presId="urn:microsoft.com/office/officeart/2005/8/layout/process2"/>
    <dgm:cxn modelId="{2FA6023A-AC34-498C-BC7D-C5D8F83461EE}" srcId="{4C9A9733-08EB-44C6-A4AA-BC8CE309EE95}" destId="{CE289768-45D8-4A40-B501-6783FC128DE8}" srcOrd="1" destOrd="0" parTransId="{1EC421A8-4930-4EAC-843E-05FEF78E9B4C}" sibTransId="{DC24FFEE-70BA-4EFE-8364-6560833F961A}"/>
    <dgm:cxn modelId="{27A8F365-D1AA-46C6-AAE9-E011E8FB705A}" type="presOf" srcId="{DC24FFEE-70BA-4EFE-8364-6560833F961A}" destId="{B49ECD17-ED82-45B3-8FD2-E122C9ECB323}" srcOrd="1" destOrd="0" presId="urn:microsoft.com/office/officeart/2005/8/layout/process2"/>
    <dgm:cxn modelId="{7A3A2968-8A36-40B8-83B5-030CFD6E72F7}" type="presOf" srcId="{4C9A9733-08EB-44C6-A4AA-BC8CE309EE95}" destId="{DA74C99D-0E11-45B6-AC3F-478F65D35EEA}" srcOrd="0" destOrd="0" presId="urn:microsoft.com/office/officeart/2005/8/layout/process2"/>
    <dgm:cxn modelId="{531B146A-F951-4426-9837-859068636269}" type="presOf" srcId="{B5EADB6F-9F2F-4B67-9B16-692B54753F92}" destId="{DA94AED1-3595-41C0-94E6-0D717F9D4815}" srcOrd="0" destOrd="0" presId="urn:microsoft.com/office/officeart/2005/8/layout/process2"/>
    <dgm:cxn modelId="{6AB4C26A-425C-42FC-A09F-30A736880F52}" srcId="{4C9A9733-08EB-44C6-A4AA-BC8CE309EE95}" destId="{B5EADB6F-9F2F-4B67-9B16-692B54753F92}" srcOrd="0" destOrd="0" parTransId="{EAB65001-62B3-4D25-B6D5-5A8D1BA3C560}" sibTransId="{B7A75E7E-3532-4B4A-99FC-AEDEB09CC74F}"/>
    <dgm:cxn modelId="{27DBE970-AFCF-4184-91A1-14CBB7D9B391}" type="presOf" srcId="{CE289768-45D8-4A40-B501-6783FC128DE8}" destId="{B3BABED1-1B57-437F-9670-4D10FC9DD4BA}" srcOrd="0" destOrd="0" presId="urn:microsoft.com/office/officeart/2005/8/layout/process2"/>
    <dgm:cxn modelId="{C901BA57-CAC6-496C-B733-43DA8B221F7F}" type="presOf" srcId="{DC24FFEE-70BA-4EFE-8364-6560833F961A}" destId="{75C9E7B8-914C-487F-9A8A-CEB7E9A4E2F8}" srcOrd="0" destOrd="0" presId="urn:microsoft.com/office/officeart/2005/8/layout/process2"/>
    <dgm:cxn modelId="{336AE977-A05A-4117-BAF1-C7757B6D5048}" srcId="{4C9A9733-08EB-44C6-A4AA-BC8CE309EE95}" destId="{5A94C6C0-F28B-4490-8D89-A6D10FEFF913}" srcOrd="2" destOrd="0" parTransId="{E3409CF1-42A2-4AF2-B664-7B0AC93A726F}" sibTransId="{A20BC467-8F0A-43FD-B621-BFC6C7A73013}"/>
    <dgm:cxn modelId="{3A314C7D-FD1A-4854-911E-3CC3BDE97BF1}" type="presOf" srcId="{B7A75E7E-3532-4B4A-99FC-AEDEB09CC74F}" destId="{03FE3781-019F-4677-BF90-3EE9A661DE63}" srcOrd="0" destOrd="0" presId="urn:microsoft.com/office/officeart/2005/8/layout/process2"/>
    <dgm:cxn modelId="{AB5854A0-9DF6-4C44-A27F-CD57EBA30B04}" type="presOf" srcId="{5A94C6C0-F28B-4490-8D89-A6D10FEFF913}" destId="{177CCB15-48A3-4574-82BD-D8044CF04B3B}" srcOrd="0" destOrd="0" presId="urn:microsoft.com/office/officeart/2005/8/layout/process2"/>
    <dgm:cxn modelId="{1B4E1EB6-A6BA-481B-AF00-74039458B4A6}" type="presParOf" srcId="{DA74C99D-0E11-45B6-AC3F-478F65D35EEA}" destId="{DA94AED1-3595-41C0-94E6-0D717F9D4815}" srcOrd="0" destOrd="0" presId="urn:microsoft.com/office/officeart/2005/8/layout/process2"/>
    <dgm:cxn modelId="{36FE7049-B542-4C20-84EB-BDF25D703A50}" type="presParOf" srcId="{DA74C99D-0E11-45B6-AC3F-478F65D35EEA}" destId="{03FE3781-019F-4677-BF90-3EE9A661DE63}" srcOrd="1" destOrd="0" presId="urn:microsoft.com/office/officeart/2005/8/layout/process2"/>
    <dgm:cxn modelId="{B4F4F834-33D5-4A89-AC9E-C5BE9C5869FA}" type="presParOf" srcId="{03FE3781-019F-4677-BF90-3EE9A661DE63}" destId="{E7A9BA3D-77D0-4ADB-8047-37CDB305409F}" srcOrd="0" destOrd="0" presId="urn:microsoft.com/office/officeart/2005/8/layout/process2"/>
    <dgm:cxn modelId="{05631F62-DC69-49DC-938D-8993B8367504}" type="presParOf" srcId="{DA74C99D-0E11-45B6-AC3F-478F65D35EEA}" destId="{B3BABED1-1B57-437F-9670-4D10FC9DD4BA}" srcOrd="2" destOrd="0" presId="urn:microsoft.com/office/officeart/2005/8/layout/process2"/>
    <dgm:cxn modelId="{EC965A27-EA73-4C52-9755-D28EFC1A72B8}" type="presParOf" srcId="{DA74C99D-0E11-45B6-AC3F-478F65D35EEA}" destId="{75C9E7B8-914C-487F-9A8A-CEB7E9A4E2F8}" srcOrd="3" destOrd="0" presId="urn:microsoft.com/office/officeart/2005/8/layout/process2"/>
    <dgm:cxn modelId="{77DFFD1B-44BA-4864-A434-D722C04261DC}" type="presParOf" srcId="{75C9E7B8-914C-487F-9A8A-CEB7E9A4E2F8}" destId="{B49ECD17-ED82-45B3-8FD2-E122C9ECB323}" srcOrd="0" destOrd="0" presId="urn:microsoft.com/office/officeart/2005/8/layout/process2"/>
    <dgm:cxn modelId="{FA1131C3-AEAA-4F98-88D1-E2ACA069DC48}" type="presParOf" srcId="{DA74C99D-0E11-45B6-AC3F-478F65D35EEA}" destId="{177CCB15-48A3-4574-82BD-D8044CF04B3B}" srcOrd="4" destOrd="0" presId="urn:microsoft.com/office/officeart/2005/8/layout/process2"/>
  </dgm:cxnLst>
  <dgm:bg>
    <a:effectLst>
      <a:outerShdw blurRad="50800" dist="38100" dir="10800000" algn="r" rotWithShape="0">
        <a:schemeClr val="tx1"/>
      </a:outerShdw>
    </a:effectLst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0.xml><?xml version="1.0" encoding="utf-8"?>
<dgm:dataModel xmlns:dgm="http://schemas.openxmlformats.org/drawingml/2006/diagram" xmlns:a="http://schemas.openxmlformats.org/drawingml/2006/main">
  <dgm:ptLst>
    <dgm:pt modelId="{4C9A9733-08EB-44C6-A4AA-BC8CE309EE95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B5EADB6F-9F2F-4B67-9B16-692B54753F92}">
      <dgm:prSet phldrT="[Testo]"/>
      <dgm:spPr>
        <a:solidFill>
          <a:srgbClr val="002C4B">
            <a:alpha val="30000"/>
          </a:srgbClr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Acquisizione dati</a:t>
          </a:r>
        </a:p>
      </dgm:t>
    </dgm:pt>
    <dgm:pt modelId="{EAB65001-62B3-4D25-B6D5-5A8D1BA3C560}" type="parTrans" cxnId="{6AB4C26A-425C-42FC-A09F-30A736880F52}">
      <dgm:prSet/>
      <dgm:spPr/>
      <dgm:t>
        <a:bodyPr/>
        <a:lstStyle/>
        <a:p>
          <a:endParaRPr lang="it-IT"/>
        </a:p>
      </dgm:t>
    </dgm:pt>
    <dgm:pt modelId="{B7A75E7E-3532-4B4A-99FC-AEDEB09CC74F}" type="sibTrans" cxnId="{6AB4C26A-425C-42FC-A09F-30A736880F52}">
      <dgm:prSet/>
      <dgm:spPr/>
      <dgm:t>
        <a:bodyPr/>
        <a:lstStyle/>
        <a:p>
          <a:endParaRPr lang="it-IT"/>
        </a:p>
      </dgm:t>
    </dgm:pt>
    <dgm:pt modelId="{CE289768-45D8-4A40-B501-6783FC128DE8}">
      <dgm:prSet phldrT="[Testo]"/>
      <dgm:spPr>
        <a:solidFill>
          <a:srgbClr val="002C4B">
            <a:alpha val="30000"/>
          </a:srgbClr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TRNG</a:t>
          </a:r>
        </a:p>
      </dgm:t>
    </dgm:pt>
    <dgm:pt modelId="{1EC421A8-4930-4EAC-843E-05FEF78E9B4C}" type="parTrans" cxnId="{2FA6023A-AC34-498C-BC7D-C5D8F83461EE}">
      <dgm:prSet/>
      <dgm:spPr/>
      <dgm:t>
        <a:bodyPr/>
        <a:lstStyle/>
        <a:p>
          <a:endParaRPr lang="it-IT"/>
        </a:p>
      </dgm:t>
    </dgm:pt>
    <dgm:pt modelId="{DC24FFEE-70BA-4EFE-8364-6560833F961A}" type="sibTrans" cxnId="{2FA6023A-AC34-498C-BC7D-C5D8F83461EE}">
      <dgm:prSet/>
      <dgm:spPr/>
      <dgm:t>
        <a:bodyPr/>
        <a:lstStyle/>
        <a:p>
          <a:endParaRPr lang="it-IT"/>
        </a:p>
      </dgm:t>
    </dgm:pt>
    <dgm:pt modelId="{5A94C6C0-F28B-4490-8D89-A6D10FEFF913}">
      <dgm:prSet phldrT="[Testo]"/>
      <dgm:spPr>
        <a:solidFill>
          <a:srgbClr val="002C4B"/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Applicazione</a:t>
          </a:r>
        </a:p>
      </dgm:t>
    </dgm:pt>
    <dgm:pt modelId="{E3409CF1-42A2-4AF2-B664-7B0AC93A726F}" type="parTrans" cxnId="{336AE977-A05A-4117-BAF1-C7757B6D5048}">
      <dgm:prSet/>
      <dgm:spPr/>
      <dgm:t>
        <a:bodyPr/>
        <a:lstStyle/>
        <a:p>
          <a:endParaRPr lang="it-IT"/>
        </a:p>
      </dgm:t>
    </dgm:pt>
    <dgm:pt modelId="{A20BC467-8F0A-43FD-B621-BFC6C7A73013}" type="sibTrans" cxnId="{336AE977-A05A-4117-BAF1-C7757B6D5048}">
      <dgm:prSet/>
      <dgm:spPr/>
      <dgm:t>
        <a:bodyPr/>
        <a:lstStyle/>
        <a:p>
          <a:endParaRPr lang="it-IT"/>
        </a:p>
      </dgm:t>
    </dgm:pt>
    <dgm:pt modelId="{DA74C99D-0E11-45B6-AC3F-478F65D35EEA}" type="pres">
      <dgm:prSet presAssocID="{4C9A9733-08EB-44C6-A4AA-BC8CE309EE95}" presName="linearFlow" presStyleCnt="0">
        <dgm:presLayoutVars>
          <dgm:resizeHandles val="exact"/>
        </dgm:presLayoutVars>
      </dgm:prSet>
      <dgm:spPr/>
    </dgm:pt>
    <dgm:pt modelId="{DA94AED1-3595-41C0-94E6-0D717F9D4815}" type="pres">
      <dgm:prSet presAssocID="{B5EADB6F-9F2F-4B67-9B16-692B54753F92}" presName="node" presStyleLbl="node1" presStyleIdx="0" presStyleCnt="3">
        <dgm:presLayoutVars>
          <dgm:bulletEnabled val="1"/>
        </dgm:presLayoutVars>
      </dgm:prSet>
      <dgm:spPr/>
    </dgm:pt>
    <dgm:pt modelId="{03FE3781-019F-4677-BF90-3EE9A661DE63}" type="pres">
      <dgm:prSet presAssocID="{B7A75E7E-3532-4B4A-99FC-AEDEB09CC74F}" presName="sibTrans" presStyleLbl="sibTrans2D1" presStyleIdx="0" presStyleCnt="2"/>
      <dgm:spPr/>
    </dgm:pt>
    <dgm:pt modelId="{E7A9BA3D-77D0-4ADB-8047-37CDB305409F}" type="pres">
      <dgm:prSet presAssocID="{B7A75E7E-3532-4B4A-99FC-AEDEB09CC74F}" presName="connectorText" presStyleLbl="sibTrans2D1" presStyleIdx="0" presStyleCnt="2"/>
      <dgm:spPr/>
    </dgm:pt>
    <dgm:pt modelId="{B3BABED1-1B57-437F-9670-4D10FC9DD4BA}" type="pres">
      <dgm:prSet presAssocID="{CE289768-45D8-4A40-B501-6783FC128DE8}" presName="node" presStyleLbl="node1" presStyleIdx="1" presStyleCnt="3">
        <dgm:presLayoutVars>
          <dgm:bulletEnabled val="1"/>
        </dgm:presLayoutVars>
      </dgm:prSet>
      <dgm:spPr/>
    </dgm:pt>
    <dgm:pt modelId="{75C9E7B8-914C-487F-9A8A-CEB7E9A4E2F8}" type="pres">
      <dgm:prSet presAssocID="{DC24FFEE-70BA-4EFE-8364-6560833F961A}" presName="sibTrans" presStyleLbl="sibTrans2D1" presStyleIdx="1" presStyleCnt="2"/>
      <dgm:spPr/>
    </dgm:pt>
    <dgm:pt modelId="{B49ECD17-ED82-45B3-8FD2-E122C9ECB323}" type="pres">
      <dgm:prSet presAssocID="{DC24FFEE-70BA-4EFE-8364-6560833F961A}" presName="connectorText" presStyleLbl="sibTrans2D1" presStyleIdx="1" presStyleCnt="2"/>
      <dgm:spPr/>
    </dgm:pt>
    <dgm:pt modelId="{177CCB15-48A3-4574-82BD-D8044CF04B3B}" type="pres">
      <dgm:prSet presAssocID="{5A94C6C0-F28B-4490-8D89-A6D10FEFF913}" presName="node" presStyleLbl="node1" presStyleIdx="2" presStyleCnt="3">
        <dgm:presLayoutVars>
          <dgm:bulletEnabled val="1"/>
        </dgm:presLayoutVars>
      </dgm:prSet>
      <dgm:spPr/>
    </dgm:pt>
  </dgm:ptLst>
  <dgm:cxnLst>
    <dgm:cxn modelId="{85DFF21B-D2D5-4414-A8A4-35804CAB7C52}" type="presOf" srcId="{B7A75E7E-3532-4B4A-99FC-AEDEB09CC74F}" destId="{E7A9BA3D-77D0-4ADB-8047-37CDB305409F}" srcOrd="1" destOrd="0" presId="urn:microsoft.com/office/officeart/2005/8/layout/process2"/>
    <dgm:cxn modelId="{2FA6023A-AC34-498C-BC7D-C5D8F83461EE}" srcId="{4C9A9733-08EB-44C6-A4AA-BC8CE309EE95}" destId="{CE289768-45D8-4A40-B501-6783FC128DE8}" srcOrd="1" destOrd="0" parTransId="{1EC421A8-4930-4EAC-843E-05FEF78E9B4C}" sibTransId="{DC24FFEE-70BA-4EFE-8364-6560833F961A}"/>
    <dgm:cxn modelId="{27A8F365-D1AA-46C6-AAE9-E011E8FB705A}" type="presOf" srcId="{DC24FFEE-70BA-4EFE-8364-6560833F961A}" destId="{B49ECD17-ED82-45B3-8FD2-E122C9ECB323}" srcOrd="1" destOrd="0" presId="urn:microsoft.com/office/officeart/2005/8/layout/process2"/>
    <dgm:cxn modelId="{7A3A2968-8A36-40B8-83B5-030CFD6E72F7}" type="presOf" srcId="{4C9A9733-08EB-44C6-A4AA-BC8CE309EE95}" destId="{DA74C99D-0E11-45B6-AC3F-478F65D35EEA}" srcOrd="0" destOrd="0" presId="urn:microsoft.com/office/officeart/2005/8/layout/process2"/>
    <dgm:cxn modelId="{531B146A-F951-4426-9837-859068636269}" type="presOf" srcId="{B5EADB6F-9F2F-4B67-9B16-692B54753F92}" destId="{DA94AED1-3595-41C0-94E6-0D717F9D4815}" srcOrd="0" destOrd="0" presId="urn:microsoft.com/office/officeart/2005/8/layout/process2"/>
    <dgm:cxn modelId="{6AB4C26A-425C-42FC-A09F-30A736880F52}" srcId="{4C9A9733-08EB-44C6-A4AA-BC8CE309EE95}" destId="{B5EADB6F-9F2F-4B67-9B16-692B54753F92}" srcOrd="0" destOrd="0" parTransId="{EAB65001-62B3-4D25-B6D5-5A8D1BA3C560}" sibTransId="{B7A75E7E-3532-4B4A-99FC-AEDEB09CC74F}"/>
    <dgm:cxn modelId="{27DBE970-AFCF-4184-91A1-14CBB7D9B391}" type="presOf" srcId="{CE289768-45D8-4A40-B501-6783FC128DE8}" destId="{B3BABED1-1B57-437F-9670-4D10FC9DD4BA}" srcOrd="0" destOrd="0" presId="urn:microsoft.com/office/officeart/2005/8/layout/process2"/>
    <dgm:cxn modelId="{C901BA57-CAC6-496C-B733-43DA8B221F7F}" type="presOf" srcId="{DC24FFEE-70BA-4EFE-8364-6560833F961A}" destId="{75C9E7B8-914C-487F-9A8A-CEB7E9A4E2F8}" srcOrd="0" destOrd="0" presId="urn:microsoft.com/office/officeart/2005/8/layout/process2"/>
    <dgm:cxn modelId="{336AE977-A05A-4117-BAF1-C7757B6D5048}" srcId="{4C9A9733-08EB-44C6-A4AA-BC8CE309EE95}" destId="{5A94C6C0-F28B-4490-8D89-A6D10FEFF913}" srcOrd="2" destOrd="0" parTransId="{E3409CF1-42A2-4AF2-B664-7B0AC93A726F}" sibTransId="{A20BC467-8F0A-43FD-B621-BFC6C7A73013}"/>
    <dgm:cxn modelId="{3A314C7D-FD1A-4854-911E-3CC3BDE97BF1}" type="presOf" srcId="{B7A75E7E-3532-4B4A-99FC-AEDEB09CC74F}" destId="{03FE3781-019F-4677-BF90-3EE9A661DE63}" srcOrd="0" destOrd="0" presId="urn:microsoft.com/office/officeart/2005/8/layout/process2"/>
    <dgm:cxn modelId="{AB5854A0-9DF6-4C44-A27F-CD57EBA30B04}" type="presOf" srcId="{5A94C6C0-F28B-4490-8D89-A6D10FEFF913}" destId="{177CCB15-48A3-4574-82BD-D8044CF04B3B}" srcOrd="0" destOrd="0" presId="urn:microsoft.com/office/officeart/2005/8/layout/process2"/>
    <dgm:cxn modelId="{1B4E1EB6-A6BA-481B-AF00-74039458B4A6}" type="presParOf" srcId="{DA74C99D-0E11-45B6-AC3F-478F65D35EEA}" destId="{DA94AED1-3595-41C0-94E6-0D717F9D4815}" srcOrd="0" destOrd="0" presId="urn:microsoft.com/office/officeart/2005/8/layout/process2"/>
    <dgm:cxn modelId="{36FE7049-B542-4C20-84EB-BDF25D703A50}" type="presParOf" srcId="{DA74C99D-0E11-45B6-AC3F-478F65D35EEA}" destId="{03FE3781-019F-4677-BF90-3EE9A661DE63}" srcOrd="1" destOrd="0" presId="urn:microsoft.com/office/officeart/2005/8/layout/process2"/>
    <dgm:cxn modelId="{B4F4F834-33D5-4A89-AC9E-C5BE9C5869FA}" type="presParOf" srcId="{03FE3781-019F-4677-BF90-3EE9A661DE63}" destId="{E7A9BA3D-77D0-4ADB-8047-37CDB305409F}" srcOrd="0" destOrd="0" presId="urn:microsoft.com/office/officeart/2005/8/layout/process2"/>
    <dgm:cxn modelId="{05631F62-DC69-49DC-938D-8993B8367504}" type="presParOf" srcId="{DA74C99D-0E11-45B6-AC3F-478F65D35EEA}" destId="{B3BABED1-1B57-437F-9670-4D10FC9DD4BA}" srcOrd="2" destOrd="0" presId="urn:microsoft.com/office/officeart/2005/8/layout/process2"/>
    <dgm:cxn modelId="{EC965A27-EA73-4C52-9755-D28EFC1A72B8}" type="presParOf" srcId="{DA74C99D-0E11-45B6-AC3F-478F65D35EEA}" destId="{75C9E7B8-914C-487F-9A8A-CEB7E9A4E2F8}" srcOrd="3" destOrd="0" presId="urn:microsoft.com/office/officeart/2005/8/layout/process2"/>
    <dgm:cxn modelId="{77DFFD1B-44BA-4864-A434-D722C04261DC}" type="presParOf" srcId="{75C9E7B8-914C-487F-9A8A-CEB7E9A4E2F8}" destId="{B49ECD17-ED82-45B3-8FD2-E122C9ECB323}" srcOrd="0" destOrd="0" presId="urn:microsoft.com/office/officeart/2005/8/layout/process2"/>
    <dgm:cxn modelId="{FA1131C3-AEAA-4F98-88D1-E2ACA069DC48}" type="presParOf" srcId="{DA74C99D-0E11-45B6-AC3F-478F65D35EEA}" destId="{177CCB15-48A3-4574-82BD-D8044CF04B3B}" srcOrd="4" destOrd="0" presId="urn:microsoft.com/office/officeart/2005/8/layout/process2"/>
  </dgm:cxnLst>
  <dgm:bg>
    <a:effectLst>
      <a:outerShdw blurRad="50800" dist="38100" dir="10800000" algn="r" rotWithShape="0">
        <a:schemeClr val="tx1"/>
      </a:outerShdw>
    </a:effectLst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C9A9733-08EB-44C6-A4AA-BC8CE309EE95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B5EADB6F-9F2F-4B67-9B16-692B54753F92}">
      <dgm:prSet phldrT="[Testo]"/>
      <dgm:spPr>
        <a:solidFill>
          <a:srgbClr val="002C4B">
            <a:alpha val="40000"/>
          </a:srgbClr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Acquisizione dati</a:t>
          </a:r>
        </a:p>
      </dgm:t>
    </dgm:pt>
    <dgm:pt modelId="{EAB65001-62B3-4D25-B6D5-5A8D1BA3C560}" type="parTrans" cxnId="{6AB4C26A-425C-42FC-A09F-30A736880F52}">
      <dgm:prSet/>
      <dgm:spPr/>
      <dgm:t>
        <a:bodyPr/>
        <a:lstStyle/>
        <a:p>
          <a:endParaRPr lang="it-IT"/>
        </a:p>
      </dgm:t>
    </dgm:pt>
    <dgm:pt modelId="{B7A75E7E-3532-4B4A-99FC-AEDEB09CC74F}" type="sibTrans" cxnId="{6AB4C26A-425C-42FC-A09F-30A736880F52}">
      <dgm:prSet/>
      <dgm:spPr/>
      <dgm:t>
        <a:bodyPr/>
        <a:lstStyle/>
        <a:p>
          <a:endParaRPr lang="it-IT"/>
        </a:p>
      </dgm:t>
    </dgm:pt>
    <dgm:pt modelId="{CE289768-45D8-4A40-B501-6783FC128DE8}">
      <dgm:prSet phldrT="[Testo]"/>
      <dgm:spPr>
        <a:solidFill>
          <a:srgbClr val="002C4B">
            <a:alpha val="40000"/>
          </a:srgbClr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TRNG</a:t>
          </a:r>
        </a:p>
      </dgm:t>
    </dgm:pt>
    <dgm:pt modelId="{1EC421A8-4930-4EAC-843E-05FEF78E9B4C}" type="parTrans" cxnId="{2FA6023A-AC34-498C-BC7D-C5D8F83461EE}">
      <dgm:prSet/>
      <dgm:spPr/>
      <dgm:t>
        <a:bodyPr/>
        <a:lstStyle/>
        <a:p>
          <a:endParaRPr lang="it-IT"/>
        </a:p>
      </dgm:t>
    </dgm:pt>
    <dgm:pt modelId="{DC24FFEE-70BA-4EFE-8364-6560833F961A}" type="sibTrans" cxnId="{2FA6023A-AC34-498C-BC7D-C5D8F83461EE}">
      <dgm:prSet/>
      <dgm:spPr/>
      <dgm:t>
        <a:bodyPr/>
        <a:lstStyle/>
        <a:p>
          <a:endParaRPr lang="it-IT"/>
        </a:p>
      </dgm:t>
    </dgm:pt>
    <dgm:pt modelId="{5A94C6C0-F28B-4490-8D89-A6D10FEFF913}">
      <dgm:prSet phldrT="[Testo]"/>
      <dgm:spPr>
        <a:solidFill>
          <a:srgbClr val="002C4B">
            <a:alpha val="40000"/>
          </a:srgbClr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Applicazione</a:t>
          </a:r>
        </a:p>
      </dgm:t>
    </dgm:pt>
    <dgm:pt modelId="{E3409CF1-42A2-4AF2-B664-7B0AC93A726F}" type="parTrans" cxnId="{336AE977-A05A-4117-BAF1-C7757B6D5048}">
      <dgm:prSet/>
      <dgm:spPr/>
      <dgm:t>
        <a:bodyPr/>
        <a:lstStyle/>
        <a:p>
          <a:endParaRPr lang="it-IT"/>
        </a:p>
      </dgm:t>
    </dgm:pt>
    <dgm:pt modelId="{A20BC467-8F0A-43FD-B621-BFC6C7A73013}" type="sibTrans" cxnId="{336AE977-A05A-4117-BAF1-C7757B6D5048}">
      <dgm:prSet/>
      <dgm:spPr/>
      <dgm:t>
        <a:bodyPr/>
        <a:lstStyle/>
        <a:p>
          <a:endParaRPr lang="it-IT"/>
        </a:p>
      </dgm:t>
    </dgm:pt>
    <dgm:pt modelId="{DA74C99D-0E11-45B6-AC3F-478F65D35EEA}" type="pres">
      <dgm:prSet presAssocID="{4C9A9733-08EB-44C6-A4AA-BC8CE309EE95}" presName="linearFlow" presStyleCnt="0">
        <dgm:presLayoutVars>
          <dgm:resizeHandles val="exact"/>
        </dgm:presLayoutVars>
      </dgm:prSet>
      <dgm:spPr/>
    </dgm:pt>
    <dgm:pt modelId="{DA94AED1-3595-41C0-94E6-0D717F9D4815}" type="pres">
      <dgm:prSet presAssocID="{B5EADB6F-9F2F-4B67-9B16-692B54753F92}" presName="node" presStyleLbl="node1" presStyleIdx="0" presStyleCnt="3">
        <dgm:presLayoutVars>
          <dgm:bulletEnabled val="1"/>
        </dgm:presLayoutVars>
      </dgm:prSet>
      <dgm:spPr/>
    </dgm:pt>
    <dgm:pt modelId="{03FE3781-019F-4677-BF90-3EE9A661DE63}" type="pres">
      <dgm:prSet presAssocID="{B7A75E7E-3532-4B4A-99FC-AEDEB09CC74F}" presName="sibTrans" presStyleLbl="sibTrans2D1" presStyleIdx="0" presStyleCnt="2"/>
      <dgm:spPr/>
    </dgm:pt>
    <dgm:pt modelId="{E7A9BA3D-77D0-4ADB-8047-37CDB305409F}" type="pres">
      <dgm:prSet presAssocID="{B7A75E7E-3532-4B4A-99FC-AEDEB09CC74F}" presName="connectorText" presStyleLbl="sibTrans2D1" presStyleIdx="0" presStyleCnt="2"/>
      <dgm:spPr/>
    </dgm:pt>
    <dgm:pt modelId="{B3BABED1-1B57-437F-9670-4D10FC9DD4BA}" type="pres">
      <dgm:prSet presAssocID="{CE289768-45D8-4A40-B501-6783FC128DE8}" presName="node" presStyleLbl="node1" presStyleIdx="1" presStyleCnt="3">
        <dgm:presLayoutVars>
          <dgm:bulletEnabled val="1"/>
        </dgm:presLayoutVars>
      </dgm:prSet>
      <dgm:spPr/>
    </dgm:pt>
    <dgm:pt modelId="{75C9E7B8-914C-487F-9A8A-CEB7E9A4E2F8}" type="pres">
      <dgm:prSet presAssocID="{DC24FFEE-70BA-4EFE-8364-6560833F961A}" presName="sibTrans" presStyleLbl="sibTrans2D1" presStyleIdx="1" presStyleCnt="2"/>
      <dgm:spPr/>
    </dgm:pt>
    <dgm:pt modelId="{B49ECD17-ED82-45B3-8FD2-E122C9ECB323}" type="pres">
      <dgm:prSet presAssocID="{DC24FFEE-70BA-4EFE-8364-6560833F961A}" presName="connectorText" presStyleLbl="sibTrans2D1" presStyleIdx="1" presStyleCnt="2"/>
      <dgm:spPr/>
    </dgm:pt>
    <dgm:pt modelId="{177CCB15-48A3-4574-82BD-D8044CF04B3B}" type="pres">
      <dgm:prSet presAssocID="{5A94C6C0-F28B-4490-8D89-A6D10FEFF913}" presName="node" presStyleLbl="node1" presStyleIdx="2" presStyleCnt="3">
        <dgm:presLayoutVars>
          <dgm:bulletEnabled val="1"/>
        </dgm:presLayoutVars>
      </dgm:prSet>
      <dgm:spPr/>
    </dgm:pt>
  </dgm:ptLst>
  <dgm:cxnLst>
    <dgm:cxn modelId="{85DFF21B-D2D5-4414-A8A4-35804CAB7C52}" type="presOf" srcId="{B7A75E7E-3532-4B4A-99FC-AEDEB09CC74F}" destId="{E7A9BA3D-77D0-4ADB-8047-37CDB305409F}" srcOrd="1" destOrd="0" presId="urn:microsoft.com/office/officeart/2005/8/layout/process2"/>
    <dgm:cxn modelId="{2FA6023A-AC34-498C-BC7D-C5D8F83461EE}" srcId="{4C9A9733-08EB-44C6-A4AA-BC8CE309EE95}" destId="{CE289768-45D8-4A40-B501-6783FC128DE8}" srcOrd="1" destOrd="0" parTransId="{1EC421A8-4930-4EAC-843E-05FEF78E9B4C}" sibTransId="{DC24FFEE-70BA-4EFE-8364-6560833F961A}"/>
    <dgm:cxn modelId="{27A8F365-D1AA-46C6-AAE9-E011E8FB705A}" type="presOf" srcId="{DC24FFEE-70BA-4EFE-8364-6560833F961A}" destId="{B49ECD17-ED82-45B3-8FD2-E122C9ECB323}" srcOrd="1" destOrd="0" presId="urn:microsoft.com/office/officeart/2005/8/layout/process2"/>
    <dgm:cxn modelId="{7A3A2968-8A36-40B8-83B5-030CFD6E72F7}" type="presOf" srcId="{4C9A9733-08EB-44C6-A4AA-BC8CE309EE95}" destId="{DA74C99D-0E11-45B6-AC3F-478F65D35EEA}" srcOrd="0" destOrd="0" presId="urn:microsoft.com/office/officeart/2005/8/layout/process2"/>
    <dgm:cxn modelId="{531B146A-F951-4426-9837-859068636269}" type="presOf" srcId="{B5EADB6F-9F2F-4B67-9B16-692B54753F92}" destId="{DA94AED1-3595-41C0-94E6-0D717F9D4815}" srcOrd="0" destOrd="0" presId="urn:microsoft.com/office/officeart/2005/8/layout/process2"/>
    <dgm:cxn modelId="{6AB4C26A-425C-42FC-A09F-30A736880F52}" srcId="{4C9A9733-08EB-44C6-A4AA-BC8CE309EE95}" destId="{B5EADB6F-9F2F-4B67-9B16-692B54753F92}" srcOrd="0" destOrd="0" parTransId="{EAB65001-62B3-4D25-B6D5-5A8D1BA3C560}" sibTransId="{B7A75E7E-3532-4B4A-99FC-AEDEB09CC74F}"/>
    <dgm:cxn modelId="{27DBE970-AFCF-4184-91A1-14CBB7D9B391}" type="presOf" srcId="{CE289768-45D8-4A40-B501-6783FC128DE8}" destId="{B3BABED1-1B57-437F-9670-4D10FC9DD4BA}" srcOrd="0" destOrd="0" presId="urn:microsoft.com/office/officeart/2005/8/layout/process2"/>
    <dgm:cxn modelId="{C901BA57-CAC6-496C-B733-43DA8B221F7F}" type="presOf" srcId="{DC24FFEE-70BA-4EFE-8364-6560833F961A}" destId="{75C9E7B8-914C-487F-9A8A-CEB7E9A4E2F8}" srcOrd="0" destOrd="0" presId="urn:microsoft.com/office/officeart/2005/8/layout/process2"/>
    <dgm:cxn modelId="{336AE977-A05A-4117-BAF1-C7757B6D5048}" srcId="{4C9A9733-08EB-44C6-A4AA-BC8CE309EE95}" destId="{5A94C6C0-F28B-4490-8D89-A6D10FEFF913}" srcOrd="2" destOrd="0" parTransId="{E3409CF1-42A2-4AF2-B664-7B0AC93A726F}" sibTransId="{A20BC467-8F0A-43FD-B621-BFC6C7A73013}"/>
    <dgm:cxn modelId="{3A314C7D-FD1A-4854-911E-3CC3BDE97BF1}" type="presOf" srcId="{B7A75E7E-3532-4B4A-99FC-AEDEB09CC74F}" destId="{03FE3781-019F-4677-BF90-3EE9A661DE63}" srcOrd="0" destOrd="0" presId="urn:microsoft.com/office/officeart/2005/8/layout/process2"/>
    <dgm:cxn modelId="{AB5854A0-9DF6-4C44-A27F-CD57EBA30B04}" type="presOf" srcId="{5A94C6C0-F28B-4490-8D89-A6D10FEFF913}" destId="{177CCB15-48A3-4574-82BD-D8044CF04B3B}" srcOrd="0" destOrd="0" presId="urn:microsoft.com/office/officeart/2005/8/layout/process2"/>
    <dgm:cxn modelId="{1B4E1EB6-A6BA-481B-AF00-74039458B4A6}" type="presParOf" srcId="{DA74C99D-0E11-45B6-AC3F-478F65D35EEA}" destId="{DA94AED1-3595-41C0-94E6-0D717F9D4815}" srcOrd="0" destOrd="0" presId="urn:microsoft.com/office/officeart/2005/8/layout/process2"/>
    <dgm:cxn modelId="{36FE7049-B542-4C20-84EB-BDF25D703A50}" type="presParOf" srcId="{DA74C99D-0E11-45B6-AC3F-478F65D35EEA}" destId="{03FE3781-019F-4677-BF90-3EE9A661DE63}" srcOrd="1" destOrd="0" presId="urn:microsoft.com/office/officeart/2005/8/layout/process2"/>
    <dgm:cxn modelId="{B4F4F834-33D5-4A89-AC9E-C5BE9C5869FA}" type="presParOf" srcId="{03FE3781-019F-4677-BF90-3EE9A661DE63}" destId="{E7A9BA3D-77D0-4ADB-8047-37CDB305409F}" srcOrd="0" destOrd="0" presId="urn:microsoft.com/office/officeart/2005/8/layout/process2"/>
    <dgm:cxn modelId="{05631F62-DC69-49DC-938D-8993B8367504}" type="presParOf" srcId="{DA74C99D-0E11-45B6-AC3F-478F65D35EEA}" destId="{B3BABED1-1B57-437F-9670-4D10FC9DD4BA}" srcOrd="2" destOrd="0" presId="urn:microsoft.com/office/officeart/2005/8/layout/process2"/>
    <dgm:cxn modelId="{EC965A27-EA73-4C52-9755-D28EFC1A72B8}" type="presParOf" srcId="{DA74C99D-0E11-45B6-AC3F-478F65D35EEA}" destId="{75C9E7B8-914C-487F-9A8A-CEB7E9A4E2F8}" srcOrd="3" destOrd="0" presId="urn:microsoft.com/office/officeart/2005/8/layout/process2"/>
    <dgm:cxn modelId="{77DFFD1B-44BA-4864-A434-D722C04261DC}" type="presParOf" srcId="{75C9E7B8-914C-487F-9A8A-CEB7E9A4E2F8}" destId="{B49ECD17-ED82-45B3-8FD2-E122C9ECB323}" srcOrd="0" destOrd="0" presId="urn:microsoft.com/office/officeart/2005/8/layout/process2"/>
    <dgm:cxn modelId="{FA1131C3-AEAA-4F98-88D1-E2ACA069DC48}" type="presParOf" srcId="{DA74C99D-0E11-45B6-AC3F-478F65D35EEA}" destId="{177CCB15-48A3-4574-82BD-D8044CF04B3B}" srcOrd="4" destOrd="0" presId="urn:microsoft.com/office/officeart/2005/8/layout/process2"/>
  </dgm:cxnLst>
  <dgm:bg>
    <a:effectLst>
      <a:outerShdw blurRad="50800" dist="38100" dir="10800000" algn="r" rotWithShape="0">
        <a:schemeClr val="tx1"/>
      </a:outerShdw>
    </a:effectLst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C9A9733-08EB-44C6-A4AA-BC8CE309EE95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B5EADB6F-9F2F-4B67-9B16-692B54753F92}">
      <dgm:prSet phldrT="[Testo]"/>
      <dgm:spPr>
        <a:solidFill>
          <a:srgbClr val="002C4B"/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Acquisizione dati</a:t>
          </a:r>
        </a:p>
      </dgm:t>
    </dgm:pt>
    <dgm:pt modelId="{EAB65001-62B3-4D25-B6D5-5A8D1BA3C560}" type="parTrans" cxnId="{6AB4C26A-425C-42FC-A09F-30A736880F52}">
      <dgm:prSet/>
      <dgm:spPr/>
      <dgm:t>
        <a:bodyPr/>
        <a:lstStyle/>
        <a:p>
          <a:endParaRPr lang="it-IT"/>
        </a:p>
      </dgm:t>
    </dgm:pt>
    <dgm:pt modelId="{B7A75E7E-3532-4B4A-99FC-AEDEB09CC74F}" type="sibTrans" cxnId="{6AB4C26A-425C-42FC-A09F-30A736880F52}">
      <dgm:prSet/>
      <dgm:spPr/>
      <dgm:t>
        <a:bodyPr/>
        <a:lstStyle/>
        <a:p>
          <a:endParaRPr lang="it-IT"/>
        </a:p>
      </dgm:t>
    </dgm:pt>
    <dgm:pt modelId="{CE289768-45D8-4A40-B501-6783FC128DE8}">
      <dgm:prSet phldrT="[Testo]"/>
      <dgm:spPr>
        <a:solidFill>
          <a:srgbClr val="002C4B">
            <a:alpha val="30000"/>
          </a:srgbClr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TRNG</a:t>
          </a:r>
        </a:p>
      </dgm:t>
    </dgm:pt>
    <dgm:pt modelId="{1EC421A8-4930-4EAC-843E-05FEF78E9B4C}" type="parTrans" cxnId="{2FA6023A-AC34-498C-BC7D-C5D8F83461EE}">
      <dgm:prSet/>
      <dgm:spPr/>
      <dgm:t>
        <a:bodyPr/>
        <a:lstStyle/>
        <a:p>
          <a:endParaRPr lang="it-IT"/>
        </a:p>
      </dgm:t>
    </dgm:pt>
    <dgm:pt modelId="{DC24FFEE-70BA-4EFE-8364-6560833F961A}" type="sibTrans" cxnId="{2FA6023A-AC34-498C-BC7D-C5D8F83461EE}">
      <dgm:prSet/>
      <dgm:spPr/>
      <dgm:t>
        <a:bodyPr/>
        <a:lstStyle/>
        <a:p>
          <a:endParaRPr lang="it-IT"/>
        </a:p>
      </dgm:t>
    </dgm:pt>
    <dgm:pt modelId="{5A94C6C0-F28B-4490-8D89-A6D10FEFF913}">
      <dgm:prSet phldrT="[Testo]"/>
      <dgm:spPr>
        <a:solidFill>
          <a:srgbClr val="002C4B">
            <a:alpha val="30000"/>
          </a:srgbClr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Applicazione</a:t>
          </a:r>
        </a:p>
      </dgm:t>
    </dgm:pt>
    <dgm:pt modelId="{E3409CF1-42A2-4AF2-B664-7B0AC93A726F}" type="parTrans" cxnId="{336AE977-A05A-4117-BAF1-C7757B6D5048}">
      <dgm:prSet/>
      <dgm:spPr/>
      <dgm:t>
        <a:bodyPr/>
        <a:lstStyle/>
        <a:p>
          <a:endParaRPr lang="it-IT"/>
        </a:p>
      </dgm:t>
    </dgm:pt>
    <dgm:pt modelId="{A20BC467-8F0A-43FD-B621-BFC6C7A73013}" type="sibTrans" cxnId="{336AE977-A05A-4117-BAF1-C7757B6D5048}">
      <dgm:prSet/>
      <dgm:spPr/>
      <dgm:t>
        <a:bodyPr/>
        <a:lstStyle/>
        <a:p>
          <a:endParaRPr lang="it-IT"/>
        </a:p>
      </dgm:t>
    </dgm:pt>
    <dgm:pt modelId="{DA74C99D-0E11-45B6-AC3F-478F65D35EEA}" type="pres">
      <dgm:prSet presAssocID="{4C9A9733-08EB-44C6-A4AA-BC8CE309EE95}" presName="linearFlow" presStyleCnt="0">
        <dgm:presLayoutVars>
          <dgm:resizeHandles val="exact"/>
        </dgm:presLayoutVars>
      </dgm:prSet>
      <dgm:spPr/>
    </dgm:pt>
    <dgm:pt modelId="{DA94AED1-3595-41C0-94E6-0D717F9D4815}" type="pres">
      <dgm:prSet presAssocID="{B5EADB6F-9F2F-4B67-9B16-692B54753F92}" presName="node" presStyleLbl="node1" presStyleIdx="0" presStyleCnt="3">
        <dgm:presLayoutVars>
          <dgm:bulletEnabled val="1"/>
        </dgm:presLayoutVars>
      </dgm:prSet>
      <dgm:spPr/>
    </dgm:pt>
    <dgm:pt modelId="{03FE3781-019F-4677-BF90-3EE9A661DE63}" type="pres">
      <dgm:prSet presAssocID="{B7A75E7E-3532-4B4A-99FC-AEDEB09CC74F}" presName="sibTrans" presStyleLbl="sibTrans2D1" presStyleIdx="0" presStyleCnt="2"/>
      <dgm:spPr/>
    </dgm:pt>
    <dgm:pt modelId="{E7A9BA3D-77D0-4ADB-8047-37CDB305409F}" type="pres">
      <dgm:prSet presAssocID="{B7A75E7E-3532-4B4A-99FC-AEDEB09CC74F}" presName="connectorText" presStyleLbl="sibTrans2D1" presStyleIdx="0" presStyleCnt="2"/>
      <dgm:spPr/>
    </dgm:pt>
    <dgm:pt modelId="{B3BABED1-1B57-437F-9670-4D10FC9DD4BA}" type="pres">
      <dgm:prSet presAssocID="{CE289768-45D8-4A40-B501-6783FC128DE8}" presName="node" presStyleLbl="node1" presStyleIdx="1" presStyleCnt="3">
        <dgm:presLayoutVars>
          <dgm:bulletEnabled val="1"/>
        </dgm:presLayoutVars>
      </dgm:prSet>
      <dgm:spPr/>
    </dgm:pt>
    <dgm:pt modelId="{75C9E7B8-914C-487F-9A8A-CEB7E9A4E2F8}" type="pres">
      <dgm:prSet presAssocID="{DC24FFEE-70BA-4EFE-8364-6560833F961A}" presName="sibTrans" presStyleLbl="sibTrans2D1" presStyleIdx="1" presStyleCnt="2"/>
      <dgm:spPr/>
    </dgm:pt>
    <dgm:pt modelId="{B49ECD17-ED82-45B3-8FD2-E122C9ECB323}" type="pres">
      <dgm:prSet presAssocID="{DC24FFEE-70BA-4EFE-8364-6560833F961A}" presName="connectorText" presStyleLbl="sibTrans2D1" presStyleIdx="1" presStyleCnt="2"/>
      <dgm:spPr/>
    </dgm:pt>
    <dgm:pt modelId="{177CCB15-48A3-4574-82BD-D8044CF04B3B}" type="pres">
      <dgm:prSet presAssocID="{5A94C6C0-F28B-4490-8D89-A6D10FEFF913}" presName="node" presStyleLbl="node1" presStyleIdx="2" presStyleCnt="3">
        <dgm:presLayoutVars>
          <dgm:bulletEnabled val="1"/>
        </dgm:presLayoutVars>
      </dgm:prSet>
      <dgm:spPr/>
    </dgm:pt>
  </dgm:ptLst>
  <dgm:cxnLst>
    <dgm:cxn modelId="{85DFF21B-D2D5-4414-A8A4-35804CAB7C52}" type="presOf" srcId="{B7A75E7E-3532-4B4A-99FC-AEDEB09CC74F}" destId="{E7A9BA3D-77D0-4ADB-8047-37CDB305409F}" srcOrd="1" destOrd="0" presId="urn:microsoft.com/office/officeart/2005/8/layout/process2"/>
    <dgm:cxn modelId="{2FA6023A-AC34-498C-BC7D-C5D8F83461EE}" srcId="{4C9A9733-08EB-44C6-A4AA-BC8CE309EE95}" destId="{CE289768-45D8-4A40-B501-6783FC128DE8}" srcOrd="1" destOrd="0" parTransId="{1EC421A8-4930-4EAC-843E-05FEF78E9B4C}" sibTransId="{DC24FFEE-70BA-4EFE-8364-6560833F961A}"/>
    <dgm:cxn modelId="{27A8F365-D1AA-46C6-AAE9-E011E8FB705A}" type="presOf" srcId="{DC24FFEE-70BA-4EFE-8364-6560833F961A}" destId="{B49ECD17-ED82-45B3-8FD2-E122C9ECB323}" srcOrd="1" destOrd="0" presId="urn:microsoft.com/office/officeart/2005/8/layout/process2"/>
    <dgm:cxn modelId="{7A3A2968-8A36-40B8-83B5-030CFD6E72F7}" type="presOf" srcId="{4C9A9733-08EB-44C6-A4AA-BC8CE309EE95}" destId="{DA74C99D-0E11-45B6-AC3F-478F65D35EEA}" srcOrd="0" destOrd="0" presId="urn:microsoft.com/office/officeart/2005/8/layout/process2"/>
    <dgm:cxn modelId="{531B146A-F951-4426-9837-859068636269}" type="presOf" srcId="{B5EADB6F-9F2F-4B67-9B16-692B54753F92}" destId="{DA94AED1-3595-41C0-94E6-0D717F9D4815}" srcOrd="0" destOrd="0" presId="urn:microsoft.com/office/officeart/2005/8/layout/process2"/>
    <dgm:cxn modelId="{6AB4C26A-425C-42FC-A09F-30A736880F52}" srcId="{4C9A9733-08EB-44C6-A4AA-BC8CE309EE95}" destId="{B5EADB6F-9F2F-4B67-9B16-692B54753F92}" srcOrd="0" destOrd="0" parTransId="{EAB65001-62B3-4D25-B6D5-5A8D1BA3C560}" sibTransId="{B7A75E7E-3532-4B4A-99FC-AEDEB09CC74F}"/>
    <dgm:cxn modelId="{27DBE970-AFCF-4184-91A1-14CBB7D9B391}" type="presOf" srcId="{CE289768-45D8-4A40-B501-6783FC128DE8}" destId="{B3BABED1-1B57-437F-9670-4D10FC9DD4BA}" srcOrd="0" destOrd="0" presId="urn:microsoft.com/office/officeart/2005/8/layout/process2"/>
    <dgm:cxn modelId="{C901BA57-CAC6-496C-B733-43DA8B221F7F}" type="presOf" srcId="{DC24FFEE-70BA-4EFE-8364-6560833F961A}" destId="{75C9E7B8-914C-487F-9A8A-CEB7E9A4E2F8}" srcOrd="0" destOrd="0" presId="urn:microsoft.com/office/officeart/2005/8/layout/process2"/>
    <dgm:cxn modelId="{336AE977-A05A-4117-BAF1-C7757B6D5048}" srcId="{4C9A9733-08EB-44C6-A4AA-BC8CE309EE95}" destId="{5A94C6C0-F28B-4490-8D89-A6D10FEFF913}" srcOrd="2" destOrd="0" parTransId="{E3409CF1-42A2-4AF2-B664-7B0AC93A726F}" sibTransId="{A20BC467-8F0A-43FD-B621-BFC6C7A73013}"/>
    <dgm:cxn modelId="{3A314C7D-FD1A-4854-911E-3CC3BDE97BF1}" type="presOf" srcId="{B7A75E7E-3532-4B4A-99FC-AEDEB09CC74F}" destId="{03FE3781-019F-4677-BF90-3EE9A661DE63}" srcOrd="0" destOrd="0" presId="urn:microsoft.com/office/officeart/2005/8/layout/process2"/>
    <dgm:cxn modelId="{AB5854A0-9DF6-4C44-A27F-CD57EBA30B04}" type="presOf" srcId="{5A94C6C0-F28B-4490-8D89-A6D10FEFF913}" destId="{177CCB15-48A3-4574-82BD-D8044CF04B3B}" srcOrd="0" destOrd="0" presId="urn:microsoft.com/office/officeart/2005/8/layout/process2"/>
    <dgm:cxn modelId="{1B4E1EB6-A6BA-481B-AF00-74039458B4A6}" type="presParOf" srcId="{DA74C99D-0E11-45B6-AC3F-478F65D35EEA}" destId="{DA94AED1-3595-41C0-94E6-0D717F9D4815}" srcOrd="0" destOrd="0" presId="urn:microsoft.com/office/officeart/2005/8/layout/process2"/>
    <dgm:cxn modelId="{36FE7049-B542-4C20-84EB-BDF25D703A50}" type="presParOf" srcId="{DA74C99D-0E11-45B6-AC3F-478F65D35EEA}" destId="{03FE3781-019F-4677-BF90-3EE9A661DE63}" srcOrd="1" destOrd="0" presId="urn:microsoft.com/office/officeart/2005/8/layout/process2"/>
    <dgm:cxn modelId="{B4F4F834-33D5-4A89-AC9E-C5BE9C5869FA}" type="presParOf" srcId="{03FE3781-019F-4677-BF90-3EE9A661DE63}" destId="{E7A9BA3D-77D0-4ADB-8047-37CDB305409F}" srcOrd="0" destOrd="0" presId="urn:microsoft.com/office/officeart/2005/8/layout/process2"/>
    <dgm:cxn modelId="{05631F62-DC69-49DC-938D-8993B8367504}" type="presParOf" srcId="{DA74C99D-0E11-45B6-AC3F-478F65D35EEA}" destId="{B3BABED1-1B57-437F-9670-4D10FC9DD4BA}" srcOrd="2" destOrd="0" presId="urn:microsoft.com/office/officeart/2005/8/layout/process2"/>
    <dgm:cxn modelId="{EC965A27-EA73-4C52-9755-D28EFC1A72B8}" type="presParOf" srcId="{DA74C99D-0E11-45B6-AC3F-478F65D35EEA}" destId="{75C9E7B8-914C-487F-9A8A-CEB7E9A4E2F8}" srcOrd="3" destOrd="0" presId="urn:microsoft.com/office/officeart/2005/8/layout/process2"/>
    <dgm:cxn modelId="{77DFFD1B-44BA-4864-A434-D722C04261DC}" type="presParOf" srcId="{75C9E7B8-914C-487F-9A8A-CEB7E9A4E2F8}" destId="{B49ECD17-ED82-45B3-8FD2-E122C9ECB323}" srcOrd="0" destOrd="0" presId="urn:microsoft.com/office/officeart/2005/8/layout/process2"/>
    <dgm:cxn modelId="{FA1131C3-AEAA-4F98-88D1-E2ACA069DC48}" type="presParOf" srcId="{DA74C99D-0E11-45B6-AC3F-478F65D35EEA}" destId="{177CCB15-48A3-4574-82BD-D8044CF04B3B}" srcOrd="4" destOrd="0" presId="urn:microsoft.com/office/officeart/2005/8/layout/process2"/>
  </dgm:cxnLst>
  <dgm:bg>
    <a:effectLst>
      <a:outerShdw blurRad="50800" dist="38100" dir="10800000" algn="r" rotWithShape="0">
        <a:schemeClr val="tx1"/>
      </a:outerShdw>
    </a:effectLst>
  </dgm:bg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4C9A9733-08EB-44C6-A4AA-BC8CE309EE95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B5EADB6F-9F2F-4B67-9B16-692B54753F92}">
      <dgm:prSet phldrT="[Testo]"/>
      <dgm:spPr>
        <a:solidFill>
          <a:srgbClr val="002C4B"/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Acquisizione dati</a:t>
          </a:r>
        </a:p>
      </dgm:t>
    </dgm:pt>
    <dgm:pt modelId="{EAB65001-62B3-4D25-B6D5-5A8D1BA3C560}" type="parTrans" cxnId="{6AB4C26A-425C-42FC-A09F-30A736880F52}">
      <dgm:prSet/>
      <dgm:spPr/>
      <dgm:t>
        <a:bodyPr/>
        <a:lstStyle/>
        <a:p>
          <a:endParaRPr lang="it-IT"/>
        </a:p>
      </dgm:t>
    </dgm:pt>
    <dgm:pt modelId="{B7A75E7E-3532-4B4A-99FC-AEDEB09CC74F}" type="sibTrans" cxnId="{6AB4C26A-425C-42FC-A09F-30A736880F52}">
      <dgm:prSet/>
      <dgm:spPr/>
      <dgm:t>
        <a:bodyPr/>
        <a:lstStyle/>
        <a:p>
          <a:endParaRPr lang="it-IT"/>
        </a:p>
      </dgm:t>
    </dgm:pt>
    <dgm:pt modelId="{CE289768-45D8-4A40-B501-6783FC128DE8}">
      <dgm:prSet phldrT="[Testo]"/>
      <dgm:spPr>
        <a:solidFill>
          <a:srgbClr val="002C4B">
            <a:alpha val="30000"/>
          </a:srgbClr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TRNG</a:t>
          </a:r>
        </a:p>
      </dgm:t>
    </dgm:pt>
    <dgm:pt modelId="{1EC421A8-4930-4EAC-843E-05FEF78E9B4C}" type="parTrans" cxnId="{2FA6023A-AC34-498C-BC7D-C5D8F83461EE}">
      <dgm:prSet/>
      <dgm:spPr/>
      <dgm:t>
        <a:bodyPr/>
        <a:lstStyle/>
        <a:p>
          <a:endParaRPr lang="it-IT"/>
        </a:p>
      </dgm:t>
    </dgm:pt>
    <dgm:pt modelId="{DC24FFEE-70BA-4EFE-8364-6560833F961A}" type="sibTrans" cxnId="{2FA6023A-AC34-498C-BC7D-C5D8F83461EE}">
      <dgm:prSet/>
      <dgm:spPr/>
      <dgm:t>
        <a:bodyPr/>
        <a:lstStyle/>
        <a:p>
          <a:endParaRPr lang="it-IT"/>
        </a:p>
      </dgm:t>
    </dgm:pt>
    <dgm:pt modelId="{5A94C6C0-F28B-4490-8D89-A6D10FEFF913}">
      <dgm:prSet phldrT="[Testo]"/>
      <dgm:spPr>
        <a:solidFill>
          <a:srgbClr val="002C4B">
            <a:alpha val="30000"/>
          </a:srgbClr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Applicazione</a:t>
          </a:r>
        </a:p>
      </dgm:t>
    </dgm:pt>
    <dgm:pt modelId="{E3409CF1-42A2-4AF2-B664-7B0AC93A726F}" type="parTrans" cxnId="{336AE977-A05A-4117-BAF1-C7757B6D5048}">
      <dgm:prSet/>
      <dgm:spPr/>
      <dgm:t>
        <a:bodyPr/>
        <a:lstStyle/>
        <a:p>
          <a:endParaRPr lang="it-IT"/>
        </a:p>
      </dgm:t>
    </dgm:pt>
    <dgm:pt modelId="{A20BC467-8F0A-43FD-B621-BFC6C7A73013}" type="sibTrans" cxnId="{336AE977-A05A-4117-BAF1-C7757B6D5048}">
      <dgm:prSet/>
      <dgm:spPr/>
      <dgm:t>
        <a:bodyPr/>
        <a:lstStyle/>
        <a:p>
          <a:endParaRPr lang="it-IT"/>
        </a:p>
      </dgm:t>
    </dgm:pt>
    <dgm:pt modelId="{DA74C99D-0E11-45B6-AC3F-478F65D35EEA}" type="pres">
      <dgm:prSet presAssocID="{4C9A9733-08EB-44C6-A4AA-BC8CE309EE95}" presName="linearFlow" presStyleCnt="0">
        <dgm:presLayoutVars>
          <dgm:resizeHandles val="exact"/>
        </dgm:presLayoutVars>
      </dgm:prSet>
      <dgm:spPr/>
    </dgm:pt>
    <dgm:pt modelId="{DA94AED1-3595-41C0-94E6-0D717F9D4815}" type="pres">
      <dgm:prSet presAssocID="{B5EADB6F-9F2F-4B67-9B16-692B54753F92}" presName="node" presStyleLbl="node1" presStyleIdx="0" presStyleCnt="3">
        <dgm:presLayoutVars>
          <dgm:bulletEnabled val="1"/>
        </dgm:presLayoutVars>
      </dgm:prSet>
      <dgm:spPr/>
    </dgm:pt>
    <dgm:pt modelId="{03FE3781-019F-4677-BF90-3EE9A661DE63}" type="pres">
      <dgm:prSet presAssocID="{B7A75E7E-3532-4B4A-99FC-AEDEB09CC74F}" presName="sibTrans" presStyleLbl="sibTrans2D1" presStyleIdx="0" presStyleCnt="2"/>
      <dgm:spPr/>
    </dgm:pt>
    <dgm:pt modelId="{E7A9BA3D-77D0-4ADB-8047-37CDB305409F}" type="pres">
      <dgm:prSet presAssocID="{B7A75E7E-3532-4B4A-99FC-AEDEB09CC74F}" presName="connectorText" presStyleLbl="sibTrans2D1" presStyleIdx="0" presStyleCnt="2"/>
      <dgm:spPr/>
    </dgm:pt>
    <dgm:pt modelId="{B3BABED1-1B57-437F-9670-4D10FC9DD4BA}" type="pres">
      <dgm:prSet presAssocID="{CE289768-45D8-4A40-B501-6783FC128DE8}" presName="node" presStyleLbl="node1" presStyleIdx="1" presStyleCnt="3">
        <dgm:presLayoutVars>
          <dgm:bulletEnabled val="1"/>
        </dgm:presLayoutVars>
      </dgm:prSet>
      <dgm:spPr/>
    </dgm:pt>
    <dgm:pt modelId="{75C9E7B8-914C-487F-9A8A-CEB7E9A4E2F8}" type="pres">
      <dgm:prSet presAssocID="{DC24FFEE-70BA-4EFE-8364-6560833F961A}" presName="sibTrans" presStyleLbl="sibTrans2D1" presStyleIdx="1" presStyleCnt="2"/>
      <dgm:spPr/>
    </dgm:pt>
    <dgm:pt modelId="{B49ECD17-ED82-45B3-8FD2-E122C9ECB323}" type="pres">
      <dgm:prSet presAssocID="{DC24FFEE-70BA-4EFE-8364-6560833F961A}" presName="connectorText" presStyleLbl="sibTrans2D1" presStyleIdx="1" presStyleCnt="2"/>
      <dgm:spPr/>
    </dgm:pt>
    <dgm:pt modelId="{177CCB15-48A3-4574-82BD-D8044CF04B3B}" type="pres">
      <dgm:prSet presAssocID="{5A94C6C0-F28B-4490-8D89-A6D10FEFF913}" presName="node" presStyleLbl="node1" presStyleIdx="2" presStyleCnt="3">
        <dgm:presLayoutVars>
          <dgm:bulletEnabled val="1"/>
        </dgm:presLayoutVars>
      </dgm:prSet>
      <dgm:spPr/>
    </dgm:pt>
  </dgm:ptLst>
  <dgm:cxnLst>
    <dgm:cxn modelId="{85DFF21B-D2D5-4414-A8A4-35804CAB7C52}" type="presOf" srcId="{B7A75E7E-3532-4B4A-99FC-AEDEB09CC74F}" destId="{E7A9BA3D-77D0-4ADB-8047-37CDB305409F}" srcOrd="1" destOrd="0" presId="urn:microsoft.com/office/officeart/2005/8/layout/process2"/>
    <dgm:cxn modelId="{2FA6023A-AC34-498C-BC7D-C5D8F83461EE}" srcId="{4C9A9733-08EB-44C6-A4AA-BC8CE309EE95}" destId="{CE289768-45D8-4A40-B501-6783FC128DE8}" srcOrd="1" destOrd="0" parTransId="{1EC421A8-4930-4EAC-843E-05FEF78E9B4C}" sibTransId="{DC24FFEE-70BA-4EFE-8364-6560833F961A}"/>
    <dgm:cxn modelId="{27A8F365-D1AA-46C6-AAE9-E011E8FB705A}" type="presOf" srcId="{DC24FFEE-70BA-4EFE-8364-6560833F961A}" destId="{B49ECD17-ED82-45B3-8FD2-E122C9ECB323}" srcOrd="1" destOrd="0" presId="urn:microsoft.com/office/officeart/2005/8/layout/process2"/>
    <dgm:cxn modelId="{7A3A2968-8A36-40B8-83B5-030CFD6E72F7}" type="presOf" srcId="{4C9A9733-08EB-44C6-A4AA-BC8CE309EE95}" destId="{DA74C99D-0E11-45B6-AC3F-478F65D35EEA}" srcOrd="0" destOrd="0" presId="urn:microsoft.com/office/officeart/2005/8/layout/process2"/>
    <dgm:cxn modelId="{531B146A-F951-4426-9837-859068636269}" type="presOf" srcId="{B5EADB6F-9F2F-4B67-9B16-692B54753F92}" destId="{DA94AED1-3595-41C0-94E6-0D717F9D4815}" srcOrd="0" destOrd="0" presId="urn:microsoft.com/office/officeart/2005/8/layout/process2"/>
    <dgm:cxn modelId="{6AB4C26A-425C-42FC-A09F-30A736880F52}" srcId="{4C9A9733-08EB-44C6-A4AA-BC8CE309EE95}" destId="{B5EADB6F-9F2F-4B67-9B16-692B54753F92}" srcOrd="0" destOrd="0" parTransId="{EAB65001-62B3-4D25-B6D5-5A8D1BA3C560}" sibTransId="{B7A75E7E-3532-4B4A-99FC-AEDEB09CC74F}"/>
    <dgm:cxn modelId="{27DBE970-AFCF-4184-91A1-14CBB7D9B391}" type="presOf" srcId="{CE289768-45D8-4A40-B501-6783FC128DE8}" destId="{B3BABED1-1B57-437F-9670-4D10FC9DD4BA}" srcOrd="0" destOrd="0" presId="urn:microsoft.com/office/officeart/2005/8/layout/process2"/>
    <dgm:cxn modelId="{C901BA57-CAC6-496C-B733-43DA8B221F7F}" type="presOf" srcId="{DC24FFEE-70BA-4EFE-8364-6560833F961A}" destId="{75C9E7B8-914C-487F-9A8A-CEB7E9A4E2F8}" srcOrd="0" destOrd="0" presId="urn:microsoft.com/office/officeart/2005/8/layout/process2"/>
    <dgm:cxn modelId="{336AE977-A05A-4117-BAF1-C7757B6D5048}" srcId="{4C9A9733-08EB-44C6-A4AA-BC8CE309EE95}" destId="{5A94C6C0-F28B-4490-8D89-A6D10FEFF913}" srcOrd="2" destOrd="0" parTransId="{E3409CF1-42A2-4AF2-B664-7B0AC93A726F}" sibTransId="{A20BC467-8F0A-43FD-B621-BFC6C7A73013}"/>
    <dgm:cxn modelId="{3A314C7D-FD1A-4854-911E-3CC3BDE97BF1}" type="presOf" srcId="{B7A75E7E-3532-4B4A-99FC-AEDEB09CC74F}" destId="{03FE3781-019F-4677-BF90-3EE9A661DE63}" srcOrd="0" destOrd="0" presId="urn:microsoft.com/office/officeart/2005/8/layout/process2"/>
    <dgm:cxn modelId="{AB5854A0-9DF6-4C44-A27F-CD57EBA30B04}" type="presOf" srcId="{5A94C6C0-F28B-4490-8D89-A6D10FEFF913}" destId="{177CCB15-48A3-4574-82BD-D8044CF04B3B}" srcOrd="0" destOrd="0" presId="urn:microsoft.com/office/officeart/2005/8/layout/process2"/>
    <dgm:cxn modelId="{1B4E1EB6-A6BA-481B-AF00-74039458B4A6}" type="presParOf" srcId="{DA74C99D-0E11-45B6-AC3F-478F65D35EEA}" destId="{DA94AED1-3595-41C0-94E6-0D717F9D4815}" srcOrd="0" destOrd="0" presId="urn:microsoft.com/office/officeart/2005/8/layout/process2"/>
    <dgm:cxn modelId="{36FE7049-B542-4C20-84EB-BDF25D703A50}" type="presParOf" srcId="{DA74C99D-0E11-45B6-AC3F-478F65D35EEA}" destId="{03FE3781-019F-4677-BF90-3EE9A661DE63}" srcOrd="1" destOrd="0" presId="urn:microsoft.com/office/officeart/2005/8/layout/process2"/>
    <dgm:cxn modelId="{B4F4F834-33D5-4A89-AC9E-C5BE9C5869FA}" type="presParOf" srcId="{03FE3781-019F-4677-BF90-3EE9A661DE63}" destId="{E7A9BA3D-77D0-4ADB-8047-37CDB305409F}" srcOrd="0" destOrd="0" presId="urn:microsoft.com/office/officeart/2005/8/layout/process2"/>
    <dgm:cxn modelId="{05631F62-DC69-49DC-938D-8993B8367504}" type="presParOf" srcId="{DA74C99D-0E11-45B6-AC3F-478F65D35EEA}" destId="{B3BABED1-1B57-437F-9670-4D10FC9DD4BA}" srcOrd="2" destOrd="0" presId="urn:microsoft.com/office/officeart/2005/8/layout/process2"/>
    <dgm:cxn modelId="{EC965A27-EA73-4C52-9755-D28EFC1A72B8}" type="presParOf" srcId="{DA74C99D-0E11-45B6-AC3F-478F65D35EEA}" destId="{75C9E7B8-914C-487F-9A8A-CEB7E9A4E2F8}" srcOrd="3" destOrd="0" presId="urn:microsoft.com/office/officeart/2005/8/layout/process2"/>
    <dgm:cxn modelId="{77DFFD1B-44BA-4864-A434-D722C04261DC}" type="presParOf" srcId="{75C9E7B8-914C-487F-9A8A-CEB7E9A4E2F8}" destId="{B49ECD17-ED82-45B3-8FD2-E122C9ECB323}" srcOrd="0" destOrd="0" presId="urn:microsoft.com/office/officeart/2005/8/layout/process2"/>
    <dgm:cxn modelId="{FA1131C3-AEAA-4F98-88D1-E2ACA069DC48}" type="presParOf" srcId="{DA74C99D-0E11-45B6-AC3F-478F65D35EEA}" destId="{177CCB15-48A3-4574-82BD-D8044CF04B3B}" srcOrd="4" destOrd="0" presId="urn:microsoft.com/office/officeart/2005/8/layout/process2"/>
  </dgm:cxnLst>
  <dgm:bg>
    <a:effectLst>
      <a:outerShdw blurRad="50800" dist="38100" dir="10800000" algn="r" rotWithShape="0">
        <a:schemeClr val="tx1"/>
      </a:outerShdw>
    </a:effectLst>
  </dgm:bg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4C9A9733-08EB-44C6-A4AA-BC8CE309EE95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B5EADB6F-9F2F-4B67-9B16-692B54753F92}">
      <dgm:prSet phldrT="[Testo]"/>
      <dgm:spPr>
        <a:solidFill>
          <a:srgbClr val="002C4B"/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Acquisizione dati</a:t>
          </a:r>
        </a:p>
      </dgm:t>
    </dgm:pt>
    <dgm:pt modelId="{EAB65001-62B3-4D25-B6D5-5A8D1BA3C560}" type="parTrans" cxnId="{6AB4C26A-425C-42FC-A09F-30A736880F52}">
      <dgm:prSet/>
      <dgm:spPr/>
      <dgm:t>
        <a:bodyPr/>
        <a:lstStyle/>
        <a:p>
          <a:endParaRPr lang="it-IT"/>
        </a:p>
      </dgm:t>
    </dgm:pt>
    <dgm:pt modelId="{B7A75E7E-3532-4B4A-99FC-AEDEB09CC74F}" type="sibTrans" cxnId="{6AB4C26A-425C-42FC-A09F-30A736880F52}">
      <dgm:prSet/>
      <dgm:spPr/>
      <dgm:t>
        <a:bodyPr/>
        <a:lstStyle/>
        <a:p>
          <a:endParaRPr lang="it-IT"/>
        </a:p>
      </dgm:t>
    </dgm:pt>
    <dgm:pt modelId="{CE289768-45D8-4A40-B501-6783FC128DE8}">
      <dgm:prSet phldrT="[Testo]"/>
      <dgm:spPr>
        <a:solidFill>
          <a:srgbClr val="002C4B">
            <a:alpha val="30000"/>
          </a:srgbClr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TRNG</a:t>
          </a:r>
        </a:p>
      </dgm:t>
    </dgm:pt>
    <dgm:pt modelId="{1EC421A8-4930-4EAC-843E-05FEF78E9B4C}" type="parTrans" cxnId="{2FA6023A-AC34-498C-BC7D-C5D8F83461EE}">
      <dgm:prSet/>
      <dgm:spPr/>
      <dgm:t>
        <a:bodyPr/>
        <a:lstStyle/>
        <a:p>
          <a:endParaRPr lang="it-IT"/>
        </a:p>
      </dgm:t>
    </dgm:pt>
    <dgm:pt modelId="{DC24FFEE-70BA-4EFE-8364-6560833F961A}" type="sibTrans" cxnId="{2FA6023A-AC34-498C-BC7D-C5D8F83461EE}">
      <dgm:prSet/>
      <dgm:spPr/>
      <dgm:t>
        <a:bodyPr/>
        <a:lstStyle/>
        <a:p>
          <a:endParaRPr lang="it-IT"/>
        </a:p>
      </dgm:t>
    </dgm:pt>
    <dgm:pt modelId="{5A94C6C0-F28B-4490-8D89-A6D10FEFF913}">
      <dgm:prSet phldrT="[Testo]"/>
      <dgm:spPr>
        <a:solidFill>
          <a:srgbClr val="002C4B">
            <a:alpha val="30000"/>
          </a:srgbClr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Applicazione</a:t>
          </a:r>
        </a:p>
      </dgm:t>
    </dgm:pt>
    <dgm:pt modelId="{E3409CF1-42A2-4AF2-B664-7B0AC93A726F}" type="parTrans" cxnId="{336AE977-A05A-4117-BAF1-C7757B6D5048}">
      <dgm:prSet/>
      <dgm:spPr/>
      <dgm:t>
        <a:bodyPr/>
        <a:lstStyle/>
        <a:p>
          <a:endParaRPr lang="it-IT"/>
        </a:p>
      </dgm:t>
    </dgm:pt>
    <dgm:pt modelId="{A20BC467-8F0A-43FD-B621-BFC6C7A73013}" type="sibTrans" cxnId="{336AE977-A05A-4117-BAF1-C7757B6D5048}">
      <dgm:prSet/>
      <dgm:spPr/>
      <dgm:t>
        <a:bodyPr/>
        <a:lstStyle/>
        <a:p>
          <a:endParaRPr lang="it-IT"/>
        </a:p>
      </dgm:t>
    </dgm:pt>
    <dgm:pt modelId="{DA74C99D-0E11-45B6-AC3F-478F65D35EEA}" type="pres">
      <dgm:prSet presAssocID="{4C9A9733-08EB-44C6-A4AA-BC8CE309EE95}" presName="linearFlow" presStyleCnt="0">
        <dgm:presLayoutVars>
          <dgm:resizeHandles val="exact"/>
        </dgm:presLayoutVars>
      </dgm:prSet>
      <dgm:spPr/>
    </dgm:pt>
    <dgm:pt modelId="{DA94AED1-3595-41C0-94E6-0D717F9D4815}" type="pres">
      <dgm:prSet presAssocID="{B5EADB6F-9F2F-4B67-9B16-692B54753F92}" presName="node" presStyleLbl="node1" presStyleIdx="0" presStyleCnt="3">
        <dgm:presLayoutVars>
          <dgm:bulletEnabled val="1"/>
        </dgm:presLayoutVars>
      </dgm:prSet>
      <dgm:spPr/>
    </dgm:pt>
    <dgm:pt modelId="{03FE3781-019F-4677-BF90-3EE9A661DE63}" type="pres">
      <dgm:prSet presAssocID="{B7A75E7E-3532-4B4A-99FC-AEDEB09CC74F}" presName="sibTrans" presStyleLbl="sibTrans2D1" presStyleIdx="0" presStyleCnt="2"/>
      <dgm:spPr/>
    </dgm:pt>
    <dgm:pt modelId="{E7A9BA3D-77D0-4ADB-8047-37CDB305409F}" type="pres">
      <dgm:prSet presAssocID="{B7A75E7E-3532-4B4A-99FC-AEDEB09CC74F}" presName="connectorText" presStyleLbl="sibTrans2D1" presStyleIdx="0" presStyleCnt="2"/>
      <dgm:spPr/>
    </dgm:pt>
    <dgm:pt modelId="{B3BABED1-1B57-437F-9670-4D10FC9DD4BA}" type="pres">
      <dgm:prSet presAssocID="{CE289768-45D8-4A40-B501-6783FC128DE8}" presName="node" presStyleLbl="node1" presStyleIdx="1" presStyleCnt="3">
        <dgm:presLayoutVars>
          <dgm:bulletEnabled val="1"/>
        </dgm:presLayoutVars>
      </dgm:prSet>
      <dgm:spPr/>
    </dgm:pt>
    <dgm:pt modelId="{75C9E7B8-914C-487F-9A8A-CEB7E9A4E2F8}" type="pres">
      <dgm:prSet presAssocID="{DC24FFEE-70BA-4EFE-8364-6560833F961A}" presName="sibTrans" presStyleLbl="sibTrans2D1" presStyleIdx="1" presStyleCnt="2"/>
      <dgm:spPr/>
    </dgm:pt>
    <dgm:pt modelId="{B49ECD17-ED82-45B3-8FD2-E122C9ECB323}" type="pres">
      <dgm:prSet presAssocID="{DC24FFEE-70BA-4EFE-8364-6560833F961A}" presName="connectorText" presStyleLbl="sibTrans2D1" presStyleIdx="1" presStyleCnt="2"/>
      <dgm:spPr/>
    </dgm:pt>
    <dgm:pt modelId="{177CCB15-48A3-4574-82BD-D8044CF04B3B}" type="pres">
      <dgm:prSet presAssocID="{5A94C6C0-F28B-4490-8D89-A6D10FEFF913}" presName="node" presStyleLbl="node1" presStyleIdx="2" presStyleCnt="3">
        <dgm:presLayoutVars>
          <dgm:bulletEnabled val="1"/>
        </dgm:presLayoutVars>
      </dgm:prSet>
      <dgm:spPr/>
    </dgm:pt>
  </dgm:ptLst>
  <dgm:cxnLst>
    <dgm:cxn modelId="{85DFF21B-D2D5-4414-A8A4-35804CAB7C52}" type="presOf" srcId="{B7A75E7E-3532-4B4A-99FC-AEDEB09CC74F}" destId="{E7A9BA3D-77D0-4ADB-8047-37CDB305409F}" srcOrd="1" destOrd="0" presId="urn:microsoft.com/office/officeart/2005/8/layout/process2"/>
    <dgm:cxn modelId="{2FA6023A-AC34-498C-BC7D-C5D8F83461EE}" srcId="{4C9A9733-08EB-44C6-A4AA-BC8CE309EE95}" destId="{CE289768-45D8-4A40-B501-6783FC128DE8}" srcOrd="1" destOrd="0" parTransId="{1EC421A8-4930-4EAC-843E-05FEF78E9B4C}" sibTransId="{DC24FFEE-70BA-4EFE-8364-6560833F961A}"/>
    <dgm:cxn modelId="{27A8F365-D1AA-46C6-AAE9-E011E8FB705A}" type="presOf" srcId="{DC24FFEE-70BA-4EFE-8364-6560833F961A}" destId="{B49ECD17-ED82-45B3-8FD2-E122C9ECB323}" srcOrd="1" destOrd="0" presId="urn:microsoft.com/office/officeart/2005/8/layout/process2"/>
    <dgm:cxn modelId="{7A3A2968-8A36-40B8-83B5-030CFD6E72F7}" type="presOf" srcId="{4C9A9733-08EB-44C6-A4AA-BC8CE309EE95}" destId="{DA74C99D-0E11-45B6-AC3F-478F65D35EEA}" srcOrd="0" destOrd="0" presId="urn:microsoft.com/office/officeart/2005/8/layout/process2"/>
    <dgm:cxn modelId="{531B146A-F951-4426-9837-859068636269}" type="presOf" srcId="{B5EADB6F-9F2F-4B67-9B16-692B54753F92}" destId="{DA94AED1-3595-41C0-94E6-0D717F9D4815}" srcOrd="0" destOrd="0" presId="urn:microsoft.com/office/officeart/2005/8/layout/process2"/>
    <dgm:cxn modelId="{6AB4C26A-425C-42FC-A09F-30A736880F52}" srcId="{4C9A9733-08EB-44C6-A4AA-BC8CE309EE95}" destId="{B5EADB6F-9F2F-4B67-9B16-692B54753F92}" srcOrd="0" destOrd="0" parTransId="{EAB65001-62B3-4D25-B6D5-5A8D1BA3C560}" sibTransId="{B7A75E7E-3532-4B4A-99FC-AEDEB09CC74F}"/>
    <dgm:cxn modelId="{27DBE970-AFCF-4184-91A1-14CBB7D9B391}" type="presOf" srcId="{CE289768-45D8-4A40-B501-6783FC128DE8}" destId="{B3BABED1-1B57-437F-9670-4D10FC9DD4BA}" srcOrd="0" destOrd="0" presId="urn:microsoft.com/office/officeart/2005/8/layout/process2"/>
    <dgm:cxn modelId="{C901BA57-CAC6-496C-B733-43DA8B221F7F}" type="presOf" srcId="{DC24FFEE-70BA-4EFE-8364-6560833F961A}" destId="{75C9E7B8-914C-487F-9A8A-CEB7E9A4E2F8}" srcOrd="0" destOrd="0" presId="urn:microsoft.com/office/officeart/2005/8/layout/process2"/>
    <dgm:cxn modelId="{336AE977-A05A-4117-BAF1-C7757B6D5048}" srcId="{4C9A9733-08EB-44C6-A4AA-BC8CE309EE95}" destId="{5A94C6C0-F28B-4490-8D89-A6D10FEFF913}" srcOrd="2" destOrd="0" parTransId="{E3409CF1-42A2-4AF2-B664-7B0AC93A726F}" sibTransId="{A20BC467-8F0A-43FD-B621-BFC6C7A73013}"/>
    <dgm:cxn modelId="{3A314C7D-FD1A-4854-911E-3CC3BDE97BF1}" type="presOf" srcId="{B7A75E7E-3532-4B4A-99FC-AEDEB09CC74F}" destId="{03FE3781-019F-4677-BF90-3EE9A661DE63}" srcOrd="0" destOrd="0" presId="urn:microsoft.com/office/officeart/2005/8/layout/process2"/>
    <dgm:cxn modelId="{AB5854A0-9DF6-4C44-A27F-CD57EBA30B04}" type="presOf" srcId="{5A94C6C0-F28B-4490-8D89-A6D10FEFF913}" destId="{177CCB15-48A3-4574-82BD-D8044CF04B3B}" srcOrd="0" destOrd="0" presId="urn:microsoft.com/office/officeart/2005/8/layout/process2"/>
    <dgm:cxn modelId="{1B4E1EB6-A6BA-481B-AF00-74039458B4A6}" type="presParOf" srcId="{DA74C99D-0E11-45B6-AC3F-478F65D35EEA}" destId="{DA94AED1-3595-41C0-94E6-0D717F9D4815}" srcOrd="0" destOrd="0" presId="urn:microsoft.com/office/officeart/2005/8/layout/process2"/>
    <dgm:cxn modelId="{36FE7049-B542-4C20-84EB-BDF25D703A50}" type="presParOf" srcId="{DA74C99D-0E11-45B6-AC3F-478F65D35EEA}" destId="{03FE3781-019F-4677-BF90-3EE9A661DE63}" srcOrd="1" destOrd="0" presId="urn:microsoft.com/office/officeart/2005/8/layout/process2"/>
    <dgm:cxn modelId="{B4F4F834-33D5-4A89-AC9E-C5BE9C5869FA}" type="presParOf" srcId="{03FE3781-019F-4677-BF90-3EE9A661DE63}" destId="{E7A9BA3D-77D0-4ADB-8047-37CDB305409F}" srcOrd="0" destOrd="0" presId="urn:microsoft.com/office/officeart/2005/8/layout/process2"/>
    <dgm:cxn modelId="{05631F62-DC69-49DC-938D-8993B8367504}" type="presParOf" srcId="{DA74C99D-0E11-45B6-AC3F-478F65D35EEA}" destId="{B3BABED1-1B57-437F-9670-4D10FC9DD4BA}" srcOrd="2" destOrd="0" presId="urn:microsoft.com/office/officeart/2005/8/layout/process2"/>
    <dgm:cxn modelId="{EC965A27-EA73-4C52-9755-D28EFC1A72B8}" type="presParOf" srcId="{DA74C99D-0E11-45B6-AC3F-478F65D35EEA}" destId="{75C9E7B8-914C-487F-9A8A-CEB7E9A4E2F8}" srcOrd="3" destOrd="0" presId="urn:microsoft.com/office/officeart/2005/8/layout/process2"/>
    <dgm:cxn modelId="{77DFFD1B-44BA-4864-A434-D722C04261DC}" type="presParOf" srcId="{75C9E7B8-914C-487F-9A8A-CEB7E9A4E2F8}" destId="{B49ECD17-ED82-45B3-8FD2-E122C9ECB323}" srcOrd="0" destOrd="0" presId="urn:microsoft.com/office/officeart/2005/8/layout/process2"/>
    <dgm:cxn modelId="{FA1131C3-AEAA-4F98-88D1-E2ACA069DC48}" type="presParOf" srcId="{DA74C99D-0E11-45B6-AC3F-478F65D35EEA}" destId="{177CCB15-48A3-4574-82BD-D8044CF04B3B}" srcOrd="4" destOrd="0" presId="urn:microsoft.com/office/officeart/2005/8/layout/process2"/>
  </dgm:cxnLst>
  <dgm:bg>
    <a:effectLst>
      <a:outerShdw blurRad="50800" dist="38100" dir="10800000" algn="r" rotWithShape="0">
        <a:schemeClr val="tx1"/>
      </a:outerShdw>
    </a:effectLst>
  </dgm:bg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4C9A9733-08EB-44C6-A4AA-BC8CE309EE95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B5EADB6F-9F2F-4B67-9B16-692B54753F92}">
      <dgm:prSet phldrT="[Testo]"/>
      <dgm:spPr>
        <a:solidFill>
          <a:srgbClr val="002C4B"/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Acquisizione dati</a:t>
          </a:r>
        </a:p>
      </dgm:t>
    </dgm:pt>
    <dgm:pt modelId="{EAB65001-62B3-4D25-B6D5-5A8D1BA3C560}" type="parTrans" cxnId="{6AB4C26A-425C-42FC-A09F-30A736880F52}">
      <dgm:prSet/>
      <dgm:spPr/>
      <dgm:t>
        <a:bodyPr/>
        <a:lstStyle/>
        <a:p>
          <a:endParaRPr lang="it-IT"/>
        </a:p>
      </dgm:t>
    </dgm:pt>
    <dgm:pt modelId="{B7A75E7E-3532-4B4A-99FC-AEDEB09CC74F}" type="sibTrans" cxnId="{6AB4C26A-425C-42FC-A09F-30A736880F52}">
      <dgm:prSet/>
      <dgm:spPr/>
      <dgm:t>
        <a:bodyPr/>
        <a:lstStyle/>
        <a:p>
          <a:endParaRPr lang="it-IT"/>
        </a:p>
      </dgm:t>
    </dgm:pt>
    <dgm:pt modelId="{CE289768-45D8-4A40-B501-6783FC128DE8}">
      <dgm:prSet phldrT="[Testo]"/>
      <dgm:spPr>
        <a:solidFill>
          <a:srgbClr val="002C4B">
            <a:alpha val="30000"/>
          </a:srgbClr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TRNG</a:t>
          </a:r>
        </a:p>
      </dgm:t>
    </dgm:pt>
    <dgm:pt modelId="{1EC421A8-4930-4EAC-843E-05FEF78E9B4C}" type="parTrans" cxnId="{2FA6023A-AC34-498C-BC7D-C5D8F83461EE}">
      <dgm:prSet/>
      <dgm:spPr/>
      <dgm:t>
        <a:bodyPr/>
        <a:lstStyle/>
        <a:p>
          <a:endParaRPr lang="it-IT"/>
        </a:p>
      </dgm:t>
    </dgm:pt>
    <dgm:pt modelId="{DC24FFEE-70BA-4EFE-8364-6560833F961A}" type="sibTrans" cxnId="{2FA6023A-AC34-498C-BC7D-C5D8F83461EE}">
      <dgm:prSet/>
      <dgm:spPr/>
      <dgm:t>
        <a:bodyPr/>
        <a:lstStyle/>
        <a:p>
          <a:endParaRPr lang="it-IT"/>
        </a:p>
      </dgm:t>
    </dgm:pt>
    <dgm:pt modelId="{5A94C6C0-F28B-4490-8D89-A6D10FEFF913}">
      <dgm:prSet phldrT="[Testo]"/>
      <dgm:spPr>
        <a:solidFill>
          <a:srgbClr val="002C4B">
            <a:alpha val="30000"/>
          </a:srgbClr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Applicazione</a:t>
          </a:r>
        </a:p>
      </dgm:t>
    </dgm:pt>
    <dgm:pt modelId="{E3409CF1-42A2-4AF2-B664-7B0AC93A726F}" type="parTrans" cxnId="{336AE977-A05A-4117-BAF1-C7757B6D5048}">
      <dgm:prSet/>
      <dgm:spPr/>
      <dgm:t>
        <a:bodyPr/>
        <a:lstStyle/>
        <a:p>
          <a:endParaRPr lang="it-IT"/>
        </a:p>
      </dgm:t>
    </dgm:pt>
    <dgm:pt modelId="{A20BC467-8F0A-43FD-B621-BFC6C7A73013}" type="sibTrans" cxnId="{336AE977-A05A-4117-BAF1-C7757B6D5048}">
      <dgm:prSet/>
      <dgm:spPr/>
      <dgm:t>
        <a:bodyPr/>
        <a:lstStyle/>
        <a:p>
          <a:endParaRPr lang="it-IT"/>
        </a:p>
      </dgm:t>
    </dgm:pt>
    <dgm:pt modelId="{DA74C99D-0E11-45B6-AC3F-478F65D35EEA}" type="pres">
      <dgm:prSet presAssocID="{4C9A9733-08EB-44C6-A4AA-BC8CE309EE95}" presName="linearFlow" presStyleCnt="0">
        <dgm:presLayoutVars>
          <dgm:resizeHandles val="exact"/>
        </dgm:presLayoutVars>
      </dgm:prSet>
      <dgm:spPr/>
    </dgm:pt>
    <dgm:pt modelId="{DA94AED1-3595-41C0-94E6-0D717F9D4815}" type="pres">
      <dgm:prSet presAssocID="{B5EADB6F-9F2F-4B67-9B16-692B54753F92}" presName="node" presStyleLbl="node1" presStyleIdx="0" presStyleCnt="3">
        <dgm:presLayoutVars>
          <dgm:bulletEnabled val="1"/>
        </dgm:presLayoutVars>
      </dgm:prSet>
      <dgm:spPr/>
    </dgm:pt>
    <dgm:pt modelId="{03FE3781-019F-4677-BF90-3EE9A661DE63}" type="pres">
      <dgm:prSet presAssocID="{B7A75E7E-3532-4B4A-99FC-AEDEB09CC74F}" presName="sibTrans" presStyleLbl="sibTrans2D1" presStyleIdx="0" presStyleCnt="2"/>
      <dgm:spPr/>
    </dgm:pt>
    <dgm:pt modelId="{E7A9BA3D-77D0-4ADB-8047-37CDB305409F}" type="pres">
      <dgm:prSet presAssocID="{B7A75E7E-3532-4B4A-99FC-AEDEB09CC74F}" presName="connectorText" presStyleLbl="sibTrans2D1" presStyleIdx="0" presStyleCnt="2"/>
      <dgm:spPr/>
    </dgm:pt>
    <dgm:pt modelId="{B3BABED1-1B57-437F-9670-4D10FC9DD4BA}" type="pres">
      <dgm:prSet presAssocID="{CE289768-45D8-4A40-B501-6783FC128DE8}" presName="node" presStyleLbl="node1" presStyleIdx="1" presStyleCnt="3">
        <dgm:presLayoutVars>
          <dgm:bulletEnabled val="1"/>
        </dgm:presLayoutVars>
      </dgm:prSet>
      <dgm:spPr/>
    </dgm:pt>
    <dgm:pt modelId="{75C9E7B8-914C-487F-9A8A-CEB7E9A4E2F8}" type="pres">
      <dgm:prSet presAssocID="{DC24FFEE-70BA-4EFE-8364-6560833F961A}" presName="sibTrans" presStyleLbl="sibTrans2D1" presStyleIdx="1" presStyleCnt="2"/>
      <dgm:spPr/>
    </dgm:pt>
    <dgm:pt modelId="{B49ECD17-ED82-45B3-8FD2-E122C9ECB323}" type="pres">
      <dgm:prSet presAssocID="{DC24FFEE-70BA-4EFE-8364-6560833F961A}" presName="connectorText" presStyleLbl="sibTrans2D1" presStyleIdx="1" presStyleCnt="2"/>
      <dgm:spPr/>
    </dgm:pt>
    <dgm:pt modelId="{177CCB15-48A3-4574-82BD-D8044CF04B3B}" type="pres">
      <dgm:prSet presAssocID="{5A94C6C0-F28B-4490-8D89-A6D10FEFF913}" presName="node" presStyleLbl="node1" presStyleIdx="2" presStyleCnt="3">
        <dgm:presLayoutVars>
          <dgm:bulletEnabled val="1"/>
        </dgm:presLayoutVars>
      </dgm:prSet>
      <dgm:spPr/>
    </dgm:pt>
  </dgm:ptLst>
  <dgm:cxnLst>
    <dgm:cxn modelId="{85DFF21B-D2D5-4414-A8A4-35804CAB7C52}" type="presOf" srcId="{B7A75E7E-3532-4B4A-99FC-AEDEB09CC74F}" destId="{E7A9BA3D-77D0-4ADB-8047-37CDB305409F}" srcOrd="1" destOrd="0" presId="urn:microsoft.com/office/officeart/2005/8/layout/process2"/>
    <dgm:cxn modelId="{2FA6023A-AC34-498C-BC7D-C5D8F83461EE}" srcId="{4C9A9733-08EB-44C6-A4AA-BC8CE309EE95}" destId="{CE289768-45D8-4A40-B501-6783FC128DE8}" srcOrd="1" destOrd="0" parTransId="{1EC421A8-4930-4EAC-843E-05FEF78E9B4C}" sibTransId="{DC24FFEE-70BA-4EFE-8364-6560833F961A}"/>
    <dgm:cxn modelId="{27A8F365-D1AA-46C6-AAE9-E011E8FB705A}" type="presOf" srcId="{DC24FFEE-70BA-4EFE-8364-6560833F961A}" destId="{B49ECD17-ED82-45B3-8FD2-E122C9ECB323}" srcOrd="1" destOrd="0" presId="urn:microsoft.com/office/officeart/2005/8/layout/process2"/>
    <dgm:cxn modelId="{7A3A2968-8A36-40B8-83B5-030CFD6E72F7}" type="presOf" srcId="{4C9A9733-08EB-44C6-A4AA-BC8CE309EE95}" destId="{DA74C99D-0E11-45B6-AC3F-478F65D35EEA}" srcOrd="0" destOrd="0" presId="urn:microsoft.com/office/officeart/2005/8/layout/process2"/>
    <dgm:cxn modelId="{531B146A-F951-4426-9837-859068636269}" type="presOf" srcId="{B5EADB6F-9F2F-4B67-9B16-692B54753F92}" destId="{DA94AED1-3595-41C0-94E6-0D717F9D4815}" srcOrd="0" destOrd="0" presId="urn:microsoft.com/office/officeart/2005/8/layout/process2"/>
    <dgm:cxn modelId="{6AB4C26A-425C-42FC-A09F-30A736880F52}" srcId="{4C9A9733-08EB-44C6-A4AA-BC8CE309EE95}" destId="{B5EADB6F-9F2F-4B67-9B16-692B54753F92}" srcOrd="0" destOrd="0" parTransId="{EAB65001-62B3-4D25-B6D5-5A8D1BA3C560}" sibTransId="{B7A75E7E-3532-4B4A-99FC-AEDEB09CC74F}"/>
    <dgm:cxn modelId="{27DBE970-AFCF-4184-91A1-14CBB7D9B391}" type="presOf" srcId="{CE289768-45D8-4A40-B501-6783FC128DE8}" destId="{B3BABED1-1B57-437F-9670-4D10FC9DD4BA}" srcOrd="0" destOrd="0" presId="urn:microsoft.com/office/officeart/2005/8/layout/process2"/>
    <dgm:cxn modelId="{C901BA57-CAC6-496C-B733-43DA8B221F7F}" type="presOf" srcId="{DC24FFEE-70BA-4EFE-8364-6560833F961A}" destId="{75C9E7B8-914C-487F-9A8A-CEB7E9A4E2F8}" srcOrd="0" destOrd="0" presId="urn:microsoft.com/office/officeart/2005/8/layout/process2"/>
    <dgm:cxn modelId="{336AE977-A05A-4117-BAF1-C7757B6D5048}" srcId="{4C9A9733-08EB-44C6-A4AA-BC8CE309EE95}" destId="{5A94C6C0-F28B-4490-8D89-A6D10FEFF913}" srcOrd="2" destOrd="0" parTransId="{E3409CF1-42A2-4AF2-B664-7B0AC93A726F}" sibTransId="{A20BC467-8F0A-43FD-B621-BFC6C7A73013}"/>
    <dgm:cxn modelId="{3A314C7D-FD1A-4854-911E-3CC3BDE97BF1}" type="presOf" srcId="{B7A75E7E-3532-4B4A-99FC-AEDEB09CC74F}" destId="{03FE3781-019F-4677-BF90-3EE9A661DE63}" srcOrd="0" destOrd="0" presId="urn:microsoft.com/office/officeart/2005/8/layout/process2"/>
    <dgm:cxn modelId="{AB5854A0-9DF6-4C44-A27F-CD57EBA30B04}" type="presOf" srcId="{5A94C6C0-F28B-4490-8D89-A6D10FEFF913}" destId="{177CCB15-48A3-4574-82BD-D8044CF04B3B}" srcOrd="0" destOrd="0" presId="urn:microsoft.com/office/officeart/2005/8/layout/process2"/>
    <dgm:cxn modelId="{1B4E1EB6-A6BA-481B-AF00-74039458B4A6}" type="presParOf" srcId="{DA74C99D-0E11-45B6-AC3F-478F65D35EEA}" destId="{DA94AED1-3595-41C0-94E6-0D717F9D4815}" srcOrd="0" destOrd="0" presId="urn:microsoft.com/office/officeart/2005/8/layout/process2"/>
    <dgm:cxn modelId="{36FE7049-B542-4C20-84EB-BDF25D703A50}" type="presParOf" srcId="{DA74C99D-0E11-45B6-AC3F-478F65D35EEA}" destId="{03FE3781-019F-4677-BF90-3EE9A661DE63}" srcOrd="1" destOrd="0" presId="urn:microsoft.com/office/officeart/2005/8/layout/process2"/>
    <dgm:cxn modelId="{B4F4F834-33D5-4A89-AC9E-C5BE9C5869FA}" type="presParOf" srcId="{03FE3781-019F-4677-BF90-3EE9A661DE63}" destId="{E7A9BA3D-77D0-4ADB-8047-37CDB305409F}" srcOrd="0" destOrd="0" presId="urn:microsoft.com/office/officeart/2005/8/layout/process2"/>
    <dgm:cxn modelId="{05631F62-DC69-49DC-938D-8993B8367504}" type="presParOf" srcId="{DA74C99D-0E11-45B6-AC3F-478F65D35EEA}" destId="{B3BABED1-1B57-437F-9670-4D10FC9DD4BA}" srcOrd="2" destOrd="0" presId="urn:microsoft.com/office/officeart/2005/8/layout/process2"/>
    <dgm:cxn modelId="{EC965A27-EA73-4C52-9755-D28EFC1A72B8}" type="presParOf" srcId="{DA74C99D-0E11-45B6-AC3F-478F65D35EEA}" destId="{75C9E7B8-914C-487F-9A8A-CEB7E9A4E2F8}" srcOrd="3" destOrd="0" presId="urn:microsoft.com/office/officeart/2005/8/layout/process2"/>
    <dgm:cxn modelId="{77DFFD1B-44BA-4864-A434-D722C04261DC}" type="presParOf" srcId="{75C9E7B8-914C-487F-9A8A-CEB7E9A4E2F8}" destId="{B49ECD17-ED82-45B3-8FD2-E122C9ECB323}" srcOrd="0" destOrd="0" presId="urn:microsoft.com/office/officeart/2005/8/layout/process2"/>
    <dgm:cxn modelId="{FA1131C3-AEAA-4F98-88D1-E2ACA069DC48}" type="presParOf" srcId="{DA74C99D-0E11-45B6-AC3F-478F65D35EEA}" destId="{177CCB15-48A3-4574-82BD-D8044CF04B3B}" srcOrd="4" destOrd="0" presId="urn:microsoft.com/office/officeart/2005/8/layout/process2"/>
  </dgm:cxnLst>
  <dgm:bg>
    <a:effectLst>
      <a:outerShdw blurRad="50800" dist="38100" dir="10800000" algn="r" rotWithShape="0">
        <a:schemeClr val="tx1"/>
      </a:outerShdw>
    </a:effectLst>
  </dgm:bg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4C9A9733-08EB-44C6-A4AA-BC8CE309EE95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B5EADB6F-9F2F-4B67-9B16-692B54753F92}">
      <dgm:prSet phldrT="[Testo]"/>
      <dgm:spPr>
        <a:solidFill>
          <a:srgbClr val="002C4B"/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Acquisizione dati</a:t>
          </a:r>
        </a:p>
      </dgm:t>
    </dgm:pt>
    <dgm:pt modelId="{EAB65001-62B3-4D25-B6D5-5A8D1BA3C560}" type="parTrans" cxnId="{6AB4C26A-425C-42FC-A09F-30A736880F52}">
      <dgm:prSet/>
      <dgm:spPr/>
      <dgm:t>
        <a:bodyPr/>
        <a:lstStyle/>
        <a:p>
          <a:endParaRPr lang="it-IT"/>
        </a:p>
      </dgm:t>
    </dgm:pt>
    <dgm:pt modelId="{B7A75E7E-3532-4B4A-99FC-AEDEB09CC74F}" type="sibTrans" cxnId="{6AB4C26A-425C-42FC-A09F-30A736880F52}">
      <dgm:prSet/>
      <dgm:spPr/>
      <dgm:t>
        <a:bodyPr/>
        <a:lstStyle/>
        <a:p>
          <a:endParaRPr lang="it-IT"/>
        </a:p>
      </dgm:t>
    </dgm:pt>
    <dgm:pt modelId="{CE289768-45D8-4A40-B501-6783FC128DE8}">
      <dgm:prSet phldrT="[Testo]"/>
      <dgm:spPr>
        <a:solidFill>
          <a:srgbClr val="002C4B">
            <a:alpha val="30000"/>
          </a:srgbClr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TRNG</a:t>
          </a:r>
        </a:p>
      </dgm:t>
    </dgm:pt>
    <dgm:pt modelId="{1EC421A8-4930-4EAC-843E-05FEF78E9B4C}" type="parTrans" cxnId="{2FA6023A-AC34-498C-BC7D-C5D8F83461EE}">
      <dgm:prSet/>
      <dgm:spPr/>
      <dgm:t>
        <a:bodyPr/>
        <a:lstStyle/>
        <a:p>
          <a:endParaRPr lang="it-IT"/>
        </a:p>
      </dgm:t>
    </dgm:pt>
    <dgm:pt modelId="{DC24FFEE-70BA-4EFE-8364-6560833F961A}" type="sibTrans" cxnId="{2FA6023A-AC34-498C-BC7D-C5D8F83461EE}">
      <dgm:prSet/>
      <dgm:spPr/>
      <dgm:t>
        <a:bodyPr/>
        <a:lstStyle/>
        <a:p>
          <a:endParaRPr lang="it-IT"/>
        </a:p>
      </dgm:t>
    </dgm:pt>
    <dgm:pt modelId="{5A94C6C0-F28B-4490-8D89-A6D10FEFF913}">
      <dgm:prSet phldrT="[Testo]"/>
      <dgm:spPr>
        <a:solidFill>
          <a:srgbClr val="002C4B">
            <a:alpha val="30000"/>
          </a:srgbClr>
        </a:solidFill>
        <a:effectLst>
          <a:outerShdw blurRad="50800" dist="38100" dir="8100000" algn="tr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it-IT" dirty="0"/>
            <a:t>Applicazione</a:t>
          </a:r>
        </a:p>
      </dgm:t>
    </dgm:pt>
    <dgm:pt modelId="{E3409CF1-42A2-4AF2-B664-7B0AC93A726F}" type="parTrans" cxnId="{336AE977-A05A-4117-BAF1-C7757B6D5048}">
      <dgm:prSet/>
      <dgm:spPr/>
      <dgm:t>
        <a:bodyPr/>
        <a:lstStyle/>
        <a:p>
          <a:endParaRPr lang="it-IT"/>
        </a:p>
      </dgm:t>
    </dgm:pt>
    <dgm:pt modelId="{A20BC467-8F0A-43FD-B621-BFC6C7A73013}" type="sibTrans" cxnId="{336AE977-A05A-4117-BAF1-C7757B6D5048}">
      <dgm:prSet/>
      <dgm:spPr/>
      <dgm:t>
        <a:bodyPr/>
        <a:lstStyle/>
        <a:p>
          <a:endParaRPr lang="it-IT"/>
        </a:p>
      </dgm:t>
    </dgm:pt>
    <dgm:pt modelId="{DA74C99D-0E11-45B6-AC3F-478F65D35EEA}" type="pres">
      <dgm:prSet presAssocID="{4C9A9733-08EB-44C6-A4AA-BC8CE309EE95}" presName="linearFlow" presStyleCnt="0">
        <dgm:presLayoutVars>
          <dgm:resizeHandles val="exact"/>
        </dgm:presLayoutVars>
      </dgm:prSet>
      <dgm:spPr/>
    </dgm:pt>
    <dgm:pt modelId="{DA94AED1-3595-41C0-94E6-0D717F9D4815}" type="pres">
      <dgm:prSet presAssocID="{B5EADB6F-9F2F-4B67-9B16-692B54753F92}" presName="node" presStyleLbl="node1" presStyleIdx="0" presStyleCnt="3">
        <dgm:presLayoutVars>
          <dgm:bulletEnabled val="1"/>
        </dgm:presLayoutVars>
      </dgm:prSet>
      <dgm:spPr/>
    </dgm:pt>
    <dgm:pt modelId="{03FE3781-019F-4677-BF90-3EE9A661DE63}" type="pres">
      <dgm:prSet presAssocID="{B7A75E7E-3532-4B4A-99FC-AEDEB09CC74F}" presName="sibTrans" presStyleLbl="sibTrans2D1" presStyleIdx="0" presStyleCnt="2"/>
      <dgm:spPr/>
    </dgm:pt>
    <dgm:pt modelId="{E7A9BA3D-77D0-4ADB-8047-37CDB305409F}" type="pres">
      <dgm:prSet presAssocID="{B7A75E7E-3532-4B4A-99FC-AEDEB09CC74F}" presName="connectorText" presStyleLbl="sibTrans2D1" presStyleIdx="0" presStyleCnt="2"/>
      <dgm:spPr/>
    </dgm:pt>
    <dgm:pt modelId="{B3BABED1-1B57-437F-9670-4D10FC9DD4BA}" type="pres">
      <dgm:prSet presAssocID="{CE289768-45D8-4A40-B501-6783FC128DE8}" presName="node" presStyleLbl="node1" presStyleIdx="1" presStyleCnt="3">
        <dgm:presLayoutVars>
          <dgm:bulletEnabled val="1"/>
        </dgm:presLayoutVars>
      </dgm:prSet>
      <dgm:spPr/>
    </dgm:pt>
    <dgm:pt modelId="{75C9E7B8-914C-487F-9A8A-CEB7E9A4E2F8}" type="pres">
      <dgm:prSet presAssocID="{DC24FFEE-70BA-4EFE-8364-6560833F961A}" presName="sibTrans" presStyleLbl="sibTrans2D1" presStyleIdx="1" presStyleCnt="2"/>
      <dgm:spPr/>
    </dgm:pt>
    <dgm:pt modelId="{B49ECD17-ED82-45B3-8FD2-E122C9ECB323}" type="pres">
      <dgm:prSet presAssocID="{DC24FFEE-70BA-4EFE-8364-6560833F961A}" presName="connectorText" presStyleLbl="sibTrans2D1" presStyleIdx="1" presStyleCnt="2"/>
      <dgm:spPr/>
    </dgm:pt>
    <dgm:pt modelId="{177CCB15-48A3-4574-82BD-D8044CF04B3B}" type="pres">
      <dgm:prSet presAssocID="{5A94C6C0-F28B-4490-8D89-A6D10FEFF913}" presName="node" presStyleLbl="node1" presStyleIdx="2" presStyleCnt="3">
        <dgm:presLayoutVars>
          <dgm:bulletEnabled val="1"/>
        </dgm:presLayoutVars>
      </dgm:prSet>
      <dgm:spPr/>
    </dgm:pt>
  </dgm:ptLst>
  <dgm:cxnLst>
    <dgm:cxn modelId="{85DFF21B-D2D5-4414-A8A4-35804CAB7C52}" type="presOf" srcId="{B7A75E7E-3532-4B4A-99FC-AEDEB09CC74F}" destId="{E7A9BA3D-77D0-4ADB-8047-37CDB305409F}" srcOrd="1" destOrd="0" presId="urn:microsoft.com/office/officeart/2005/8/layout/process2"/>
    <dgm:cxn modelId="{2FA6023A-AC34-498C-BC7D-C5D8F83461EE}" srcId="{4C9A9733-08EB-44C6-A4AA-BC8CE309EE95}" destId="{CE289768-45D8-4A40-B501-6783FC128DE8}" srcOrd="1" destOrd="0" parTransId="{1EC421A8-4930-4EAC-843E-05FEF78E9B4C}" sibTransId="{DC24FFEE-70BA-4EFE-8364-6560833F961A}"/>
    <dgm:cxn modelId="{27A8F365-D1AA-46C6-AAE9-E011E8FB705A}" type="presOf" srcId="{DC24FFEE-70BA-4EFE-8364-6560833F961A}" destId="{B49ECD17-ED82-45B3-8FD2-E122C9ECB323}" srcOrd="1" destOrd="0" presId="urn:microsoft.com/office/officeart/2005/8/layout/process2"/>
    <dgm:cxn modelId="{7A3A2968-8A36-40B8-83B5-030CFD6E72F7}" type="presOf" srcId="{4C9A9733-08EB-44C6-A4AA-BC8CE309EE95}" destId="{DA74C99D-0E11-45B6-AC3F-478F65D35EEA}" srcOrd="0" destOrd="0" presId="urn:microsoft.com/office/officeart/2005/8/layout/process2"/>
    <dgm:cxn modelId="{531B146A-F951-4426-9837-859068636269}" type="presOf" srcId="{B5EADB6F-9F2F-4B67-9B16-692B54753F92}" destId="{DA94AED1-3595-41C0-94E6-0D717F9D4815}" srcOrd="0" destOrd="0" presId="urn:microsoft.com/office/officeart/2005/8/layout/process2"/>
    <dgm:cxn modelId="{6AB4C26A-425C-42FC-A09F-30A736880F52}" srcId="{4C9A9733-08EB-44C6-A4AA-BC8CE309EE95}" destId="{B5EADB6F-9F2F-4B67-9B16-692B54753F92}" srcOrd="0" destOrd="0" parTransId="{EAB65001-62B3-4D25-B6D5-5A8D1BA3C560}" sibTransId="{B7A75E7E-3532-4B4A-99FC-AEDEB09CC74F}"/>
    <dgm:cxn modelId="{27DBE970-AFCF-4184-91A1-14CBB7D9B391}" type="presOf" srcId="{CE289768-45D8-4A40-B501-6783FC128DE8}" destId="{B3BABED1-1B57-437F-9670-4D10FC9DD4BA}" srcOrd="0" destOrd="0" presId="urn:microsoft.com/office/officeart/2005/8/layout/process2"/>
    <dgm:cxn modelId="{C901BA57-CAC6-496C-B733-43DA8B221F7F}" type="presOf" srcId="{DC24FFEE-70BA-4EFE-8364-6560833F961A}" destId="{75C9E7B8-914C-487F-9A8A-CEB7E9A4E2F8}" srcOrd="0" destOrd="0" presId="urn:microsoft.com/office/officeart/2005/8/layout/process2"/>
    <dgm:cxn modelId="{336AE977-A05A-4117-BAF1-C7757B6D5048}" srcId="{4C9A9733-08EB-44C6-A4AA-BC8CE309EE95}" destId="{5A94C6C0-F28B-4490-8D89-A6D10FEFF913}" srcOrd="2" destOrd="0" parTransId="{E3409CF1-42A2-4AF2-B664-7B0AC93A726F}" sibTransId="{A20BC467-8F0A-43FD-B621-BFC6C7A73013}"/>
    <dgm:cxn modelId="{3A314C7D-FD1A-4854-911E-3CC3BDE97BF1}" type="presOf" srcId="{B7A75E7E-3532-4B4A-99FC-AEDEB09CC74F}" destId="{03FE3781-019F-4677-BF90-3EE9A661DE63}" srcOrd="0" destOrd="0" presId="urn:microsoft.com/office/officeart/2005/8/layout/process2"/>
    <dgm:cxn modelId="{AB5854A0-9DF6-4C44-A27F-CD57EBA30B04}" type="presOf" srcId="{5A94C6C0-F28B-4490-8D89-A6D10FEFF913}" destId="{177CCB15-48A3-4574-82BD-D8044CF04B3B}" srcOrd="0" destOrd="0" presId="urn:microsoft.com/office/officeart/2005/8/layout/process2"/>
    <dgm:cxn modelId="{1B4E1EB6-A6BA-481B-AF00-74039458B4A6}" type="presParOf" srcId="{DA74C99D-0E11-45B6-AC3F-478F65D35EEA}" destId="{DA94AED1-3595-41C0-94E6-0D717F9D4815}" srcOrd="0" destOrd="0" presId="urn:microsoft.com/office/officeart/2005/8/layout/process2"/>
    <dgm:cxn modelId="{36FE7049-B542-4C20-84EB-BDF25D703A50}" type="presParOf" srcId="{DA74C99D-0E11-45B6-AC3F-478F65D35EEA}" destId="{03FE3781-019F-4677-BF90-3EE9A661DE63}" srcOrd="1" destOrd="0" presId="urn:microsoft.com/office/officeart/2005/8/layout/process2"/>
    <dgm:cxn modelId="{B4F4F834-33D5-4A89-AC9E-C5BE9C5869FA}" type="presParOf" srcId="{03FE3781-019F-4677-BF90-3EE9A661DE63}" destId="{E7A9BA3D-77D0-4ADB-8047-37CDB305409F}" srcOrd="0" destOrd="0" presId="urn:microsoft.com/office/officeart/2005/8/layout/process2"/>
    <dgm:cxn modelId="{05631F62-DC69-49DC-938D-8993B8367504}" type="presParOf" srcId="{DA74C99D-0E11-45B6-AC3F-478F65D35EEA}" destId="{B3BABED1-1B57-437F-9670-4D10FC9DD4BA}" srcOrd="2" destOrd="0" presId="urn:microsoft.com/office/officeart/2005/8/layout/process2"/>
    <dgm:cxn modelId="{EC965A27-EA73-4C52-9755-D28EFC1A72B8}" type="presParOf" srcId="{DA74C99D-0E11-45B6-AC3F-478F65D35EEA}" destId="{75C9E7B8-914C-487F-9A8A-CEB7E9A4E2F8}" srcOrd="3" destOrd="0" presId="urn:microsoft.com/office/officeart/2005/8/layout/process2"/>
    <dgm:cxn modelId="{77DFFD1B-44BA-4864-A434-D722C04261DC}" type="presParOf" srcId="{75C9E7B8-914C-487F-9A8A-CEB7E9A4E2F8}" destId="{B49ECD17-ED82-45B3-8FD2-E122C9ECB323}" srcOrd="0" destOrd="0" presId="urn:microsoft.com/office/officeart/2005/8/layout/process2"/>
    <dgm:cxn modelId="{FA1131C3-AEAA-4F98-88D1-E2ACA069DC48}" type="presParOf" srcId="{DA74C99D-0E11-45B6-AC3F-478F65D35EEA}" destId="{177CCB15-48A3-4574-82BD-D8044CF04B3B}" srcOrd="4" destOrd="0" presId="urn:microsoft.com/office/officeart/2005/8/layout/process2"/>
  </dgm:cxnLst>
  <dgm:bg>
    <a:effectLst>
      <a:outerShdw blurRad="50800" dist="38100" dir="10800000" algn="r" rotWithShape="0">
        <a:schemeClr val="tx1"/>
      </a:outerShdw>
    </a:effectLst>
  </dgm:bg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94AED1-3595-41C0-94E6-0D717F9D4815}">
      <dsp:nvSpPr>
        <dsp:cNvPr id="0" name=""/>
        <dsp:cNvSpPr/>
      </dsp:nvSpPr>
      <dsp:spPr>
        <a:xfrm>
          <a:off x="1009429" y="0"/>
          <a:ext cx="2058603" cy="1143668"/>
        </a:xfrm>
        <a:prstGeom prst="roundRect">
          <a:avLst>
            <a:gd name="adj" fmla="val 10000"/>
          </a:avLst>
        </a:prstGeom>
        <a:solidFill>
          <a:srgbClr val="002C4B">
            <a:alpha val="40000"/>
          </a:srgb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Acquisizione dati</a:t>
          </a:r>
        </a:p>
      </dsp:txBody>
      <dsp:txXfrm>
        <a:off x="1042926" y="33497"/>
        <a:ext cx="1991609" cy="1076674"/>
      </dsp:txXfrm>
    </dsp:sp>
    <dsp:sp modelId="{03FE3781-019F-4677-BF90-3EE9A661DE63}">
      <dsp:nvSpPr>
        <dsp:cNvPr id="0" name=""/>
        <dsp:cNvSpPr/>
      </dsp:nvSpPr>
      <dsp:spPr>
        <a:xfrm rot="5400000">
          <a:off x="1824293" y="1172260"/>
          <a:ext cx="428875" cy="5146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900" kern="1200"/>
        </a:p>
      </dsp:txBody>
      <dsp:txXfrm rot="-5400000">
        <a:off x="1884336" y="1215147"/>
        <a:ext cx="308790" cy="300213"/>
      </dsp:txXfrm>
    </dsp:sp>
    <dsp:sp modelId="{B3BABED1-1B57-437F-9670-4D10FC9DD4BA}">
      <dsp:nvSpPr>
        <dsp:cNvPr id="0" name=""/>
        <dsp:cNvSpPr/>
      </dsp:nvSpPr>
      <dsp:spPr>
        <a:xfrm>
          <a:off x="1009429" y="1715502"/>
          <a:ext cx="2058603" cy="1143668"/>
        </a:xfrm>
        <a:prstGeom prst="roundRect">
          <a:avLst>
            <a:gd name="adj" fmla="val 10000"/>
          </a:avLst>
        </a:prstGeom>
        <a:solidFill>
          <a:srgbClr val="002C4B">
            <a:alpha val="40000"/>
          </a:srgb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TRNG</a:t>
          </a:r>
        </a:p>
      </dsp:txBody>
      <dsp:txXfrm>
        <a:off x="1042926" y="1748999"/>
        <a:ext cx="1991609" cy="1076674"/>
      </dsp:txXfrm>
    </dsp:sp>
    <dsp:sp modelId="{75C9E7B8-914C-487F-9A8A-CEB7E9A4E2F8}">
      <dsp:nvSpPr>
        <dsp:cNvPr id="0" name=""/>
        <dsp:cNvSpPr/>
      </dsp:nvSpPr>
      <dsp:spPr>
        <a:xfrm rot="5400000">
          <a:off x="1824293" y="2887762"/>
          <a:ext cx="428875" cy="5146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900" kern="1200"/>
        </a:p>
      </dsp:txBody>
      <dsp:txXfrm rot="-5400000">
        <a:off x="1884336" y="2930649"/>
        <a:ext cx="308790" cy="300213"/>
      </dsp:txXfrm>
    </dsp:sp>
    <dsp:sp modelId="{177CCB15-48A3-4574-82BD-D8044CF04B3B}">
      <dsp:nvSpPr>
        <dsp:cNvPr id="0" name=""/>
        <dsp:cNvSpPr/>
      </dsp:nvSpPr>
      <dsp:spPr>
        <a:xfrm>
          <a:off x="1009429" y="3431005"/>
          <a:ext cx="2058603" cy="1143668"/>
        </a:xfrm>
        <a:prstGeom prst="roundRect">
          <a:avLst>
            <a:gd name="adj" fmla="val 10000"/>
          </a:avLst>
        </a:prstGeom>
        <a:solidFill>
          <a:srgbClr val="002C4B">
            <a:alpha val="40000"/>
          </a:srgb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Applicazione</a:t>
          </a:r>
        </a:p>
      </dsp:txBody>
      <dsp:txXfrm>
        <a:off x="1042926" y="3464502"/>
        <a:ext cx="1991609" cy="1076674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94AED1-3595-41C0-94E6-0D717F9D4815}">
      <dsp:nvSpPr>
        <dsp:cNvPr id="0" name=""/>
        <dsp:cNvSpPr/>
      </dsp:nvSpPr>
      <dsp:spPr>
        <a:xfrm>
          <a:off x="1009429" y="0"/>
          <a:ext cx="2058603" cy="1143668"/>
        </a:xfrm>
        <a:prstGeom prst="roundRect">
          <a:avLst>
            <a:gd name="adj" fmla="val 10000"/>
          </a:avLst>
        </a:prstGeom>
        <a:solidFill>
          <a:srgbClr val="002C4B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Acquisizione dati</a:t>
          </a:r>
        </a:p>
      </dsp:txBody>
      <dsp:txXfrm>
        <a:off x="1042926" y="33497"/>
        <a:ext cx="1991609" cy="1076674"/>
      </dsp:txXfrm>
    </dsp:sp>
    <dsp:sp modelId="{03FE3781-019F-4677-BF90-3EE9A661DE63}">
      <dsp:nvSpPr>
        <dsp:cNvPr id="0" name=""/>
        <dsp:cNvSpPr/>
      </dsp:nvSpPr>
      <dsp:spPr>
        <a:xfrm rot="5400000">
          <a:off x="1824293" y="1172260"/>
          <a:ext cx="428875" cy="5146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900" kern="1200"/>
        </a:p>
      </dsp:txBody>
      <dsp:txXfrm rot="-5400000">
        <a:off x="1884336" y="1215147"/>
        <a:ext cx="308790" cy="300213"/>
      </dsp:txXfrm>
    </dsp:sp>
    <dsp:sp modelId="{B3BABED1-1B57-437F-9670-4D10FC9DD4BA}">
      <dsp:nvSpPr>
        <dsp:cNvPr id="0" name=""/>
        <dsp:cNvSpPr/>
      </dsp:nvSpPr>
      <dsp:spPr>
        <a:xfrm>
          <a:off x="1009429" y="1715502"/>
          <a:ext cx="2058603" cy="1143668"/>
        </a:xfrm>
        <a:prstGeom prst="roundRect">
          <a:avLst>
            <a:gd name="adj" fmla="val 10000"/>
          </a:avLst>
        </a:prstGeom>
        <a:solidFill>
          <a:srgbClr val="002C4B">
            <a:alpha val="30000"/>
          </a:srgb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TRNG</a:t>
          </a:r>
        </a:p>
      </dsp:txBody>
      <dsp:txXfrm>
        <a:off x="1042926" y="1748999"/>
        <a:ext cx="1991609" cy="1076674"/>
      </dsp:txXfrm>
    </dsp:sp>
    <dsp:sp modelId="{75C9E7B8-914C-487F-9A8A-CEB7E9A4E2F8}">
      <dsp:nvSpPr>
        <dsp:cNvPr id="0" name=""/>
        <dsp:cNvSpPr/>
      </dsp:nvSpPr>
      <dsp:spPr>
        <a:xfrm rot="5400000">
          <a:off x="1824293" y="2887762"/>
          <a:ext cx="428875" cy="5146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900" kern="1200"/>
        </a:p>
      </dsp:txBody>
      <dsp:txXfrm rot="-5400000">
        <a:off x="1884336" y="2930649"/>
        <a:ext cx="308790" cy="300213"/>
      </dsp:txXfrm>
    </dsp:sp>
    <dsp:sp modelId="{177CCB15-48A3-4574-82BD-D8044CF04B3B}">
      <dsp:nvSpPr>
        <dsp:cNvPr id="0" name=""/>
        <dsp:cNvSpPr/>
      </dsp:nvSpPr>
      <dsp:spPr>
        <a:xfrm>
          <a:off x="1009429" y="3431005"/>
          <a:ext cx="2058603" cy="1143668"/>
        </a:xfrm>
        <a:prstGeom prst="roundRect">
          <a:avLst>
            <a:gd name="adj" fmla="val 10000"/>
          </a:avLst>
        </a:prstGeom>
        <a:solidFill>
          <a:srgbClr val="002C4B">
            <a:alpha val="30000"/>
          </a:srgb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Applicazione</a:t>
          </a:r>
        </a:p>
      </dsp:txBody>
      <dsp:txXfrm>
        <a:off x="1042926" y="3464502"/>
        <a:ext cx="1991609" cy="1076674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94AED1-3595-41C0-94E6-0D717F9D4815}">
      <dsp:nvSpPr>
        <dsp:cNvPr id="0" name=""/>
        <dsp:cNvSpPr/>
      </dsp:nvSpPr>
      <dsp:spPr>
        <a:xfrm>
          <a:off x="1009429" y="0"/>
          <a:ext cx="2058603" cy="1143668"/>
        </a:xfrm>
        <a:prstGeom prst="roundRect">
          <a:avLst>
            <a:gd name="adj" fmla="val 10000"/>
          </a:avLst>
        </a:prstGeom>
        <a:solidFill>
          <a:srgbClr val="002C4B">
            <a:alpha val="30000"/>
          </a:srgb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Acquisizione dati</a:t>
          </a:r>
        </a:p>
      </dsp:txBody>
      <dsp:txXfrm>
        <a:off x="1042926" y="33497"/>
        <a:ext cx="1991609" cy="1076674"/>
      </dsp:txXfrm>
    </dsp:sp>
    <dsp:sp modelId="{03FE3781-019F-4677-BF90-3EE9A661DE63}">
      <dsp:nvSpPr>
        <dsp:cNvPr id="0" name=""/>
        <dsp:cNvSpPr/>
      </dsp:nvSpPr>
      <dsp:spPr>
        <a:xfrm rot="5400000">
          <a:off x="1824293" y="1172260"/>
          <a:ext cx="428875" cy="5146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900" kern="1200"/>
        </a:p>
      </dsp:txBody>
      <dsp:txXfrm rot="-5400000">
        <a:off x="1884336" y="1215147"/>
        <a:ext cx="308790" cy="300213"/>
      </dsp:txXfrm>
    </dsp:sp>
    <dsp:sp modelId="{B3BABED1-1B57-437F-9670-4D10FC9DD4BA}">
      <dsp:nvSpPr>
        <dsp:cNvPr id="0" name=""/>
        <dsp:cNvSpPr/>
      </dsp:nvSpPr>
      <dsp:spPr>
        <a:xfrm>
          <a:off x="1009429" y="1715502"/>
          <a:ext cx="2058603" cy="1143668"/>
        </a:xfrm>
        <a:prstGeom prst="roundRect">
          <a:avLst>
            <a:gd name="adj" fmla="val 10000"/>
          </a:avLst>
        </a:prstGeom>
        <a:solidFill>
          <a:srgbClr val="002C4B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TRNG</a:t>
          </a:r>
        </a:p>
      </dsp:txBody>
      <dsp:txXfrm>
        <a:off x="1042926" y="1748999"/>
        <a:ext cx="1991609" cy="1076674"/>
      </dsp:txXfrm>
    </dsp:sp>
    <dsp:sp modelId="{75C9E7B8-914C-487F-9A8A-CEB7E9A4E2F8}">
      <dsp:nvSpPr>
        <dsp:cNvPr id="0" name=""/>
        <dsp:cNvSpPr/>
      </dsp:nvSpPr>
      <dsp:spPr>
        <a:xfrm rot="5400000">
          <a:off x="1824293" y="2887762"/>
          <a:ext cx="428875" cy="5146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900" kern="1200"/>
        </a:p>
      </dsp:txBody>
      <dsp:txXfrm rot="-5400000">
        <a:off x="1884336" y="2930649"/>
        <a:ext cx="308790" cy="300213"/>
      </dsp:txXfrm>
    </dsp:sp>
    <dsp:sp modelId="{177CCB15-48A3-4574-82BD-D8044CF04B3B}">
      <dsp:nvSpPr>
        <dsp:cNvPr id="0" name=""/>
        <dsp:cNvSpPr/>
      </dsp:nvSpPr>
      <dsp:spPr>
        <a:xfrm>
          <a:off x="1009429" y="3431005"/>
          <a:ext cx="2058603" cy="1143668"/>
        </a:xfrm>
        <a:prstGeom prst="roundRect">
          <a:avLst>
            <a:gd name="adj" fmla="val 10000"/>
          </a:avLst>
        </a:prstGeom>
        <a:solidFill>
          <a:srgbClr val="002C4B">
            <a:alpha val="30000"/>
          </a:srgb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Applicazione</a:t>
          </a:r>
        </a:p>
      </dsp:txBody>
      <dsp:txXfrm>
        <a:off x="1042926" y="3464502"/>
        <a:ext cx="1991609" cy="1076674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94AED1-3595-41C0-94E6-0D717F9D4815}">
      <dsp:nvSpPr>
        <dsp:cNvPr id="0" name=""/>
        <dsp:cNvSpPr/>
      </dsp:nvSpPr>
      <dsp:spPr>
        <a:xfrm>
          <a:off x="1009429" y="0"/>
          <a:ext cx="2058603" cy="1143668"/>
        </a:xfrm>
        <a:prstGeom prst="roundRect">
          <a:avLst>
            <a:gd name="adj" fmla="val 10000"/>
          </a:avLst>
        </a:prstGeom>
        <a:solidFill>
          <a:srgbClr val="002C4B">
            <a:alpha val="30000"/>
          </a:srgb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Acquisizione dati</a:t>
          </a:r>
        </a:p>
      </dsp:txBody>
      <dsp:txXfrm>
        <a:off x="1042926" y="33497"/>
        <a:ext cx="1991609" cy="1076674"/>
      </dsp:txXfrm>
    </dsp:sp>
    <dsp:sp modelId="{03FE3781-019F-4677-BF90-3EE9A661DE63}">
      <dsp:nvSpPr>
        <dsp:cNvPr id="0" name=""/>
        <dsp:cNvSpPr/>
      </dsp:nvSpPr>
      <dsp:spPr>
        <a:xfrm rot="5400000">
          <a:off x="1824293" y="1172260"/>
          <a:ext cx="428875" cy="5146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900" kern="1200"/>
        </a:p>
      </dsp:txBody>
      <dsp:txXfrm rot="-5400000">
        <a:off x="1884336" y="1215147"/>
        <a:ext cx="308790" cy="300213"/>
      </dsp:txXfrm>
    </dsp:sp>
    <dsp:sp modelId="{B3BABED1-1B57-437F-9670-4D10FC9DD4BA}">
      <dsp:nvSpPr>
        <dsp:cNvPr id="0" name=""/>
        <dsp:cNvSpPr/>
      </dsp:nvSpPr>
      <dsp:spPr>
        <a:xfrm>
          <a:off x="1009429" y="1715502"/>
          <a:ext cx="2058603" cy="1143668"/>
        </a:xfrm>
        <a:prstGeom prst="roundRect">
          <a:avLst>
            <a:gd name="adj" fmla="val 10000"/>
          </a:avLst>
        </a:prstGeom>
        <a:solidFill>
          <a:srgbClr val="002C4B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TRNG</a:t>
          </a:r>
        </a:p>
      </dsp:txBody>
      <dsp:txXfrm>
        <a:off x="1042926" y="1748999"/>
        <a:ext cx="1991609" cy="1076674"/>
      </dsp:txXfrm>
    </dsp:sp>
    <dsp:sp modelId="{75C9E7B8-914C-487F-9A8A-CEB7E9A4E2F8}">
      <dsp:nvSpPr>
        <dsp:cNvPr id="0" name=""/>
        <dsp:cNvSpPr/>
      </dsp:nvSpPr>
      <dsp:spPr>
        <a:xfrm rot="5400000">
          <a:off x="1824293" y="2887762"/>
          <a:ext cx="428875" cy="5146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900" kern="1200"/>
        </a:p>
      </dsp:txBody>
      <dsp:txXfrm rot="-5400000">
        <a:off x="1884336" y="2930649"/>
        <a:ext cx="308790" cy="300213"/>
      </dsp:txXfrm>
    </dsp:sp>
    <dsp:sp modelId="{177CCB15-48A3-4574-82BD-D8044CF04B3B}">
      <dsp:nvSpPr>
        <dsp:cNvPr id="0" name=""/>
        <dsp:cNvSpPr/>
      </dsp:nvSpPr>
      <dsp:spPr>
        <a:xfrm>
          <a:off x="1009429" y="3431005"/>
          <a:ext cx="2058603" cy="1143668"/>
        </a:xfrm>
        <a:prstGeom prst="roundRect">
          <a:avLst>
            <a:gd name="adj" fmla="val 10000"/>
          </a:avLst>
        </a:prstGeom>
        <a:solidFill>
          <a:srgbClr val="002C4B">
            <a:alpha val="30000"/>
          </a:srgb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Applicazione</a:t>
          </a:r>
        </a:p>
      </dsp:txBody>
      <dsp:txXfrm>
        <a:off x="1042926" y="3464502"/>
        <a:ext cx="1991609" cy="1076674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94AED1-3595-41C0-94E6-0D717F9D4815}">
      <dsp:nvSpPr>
        <dsp:cNvPr id="0" name=""/>
        <dsp:cNvSpPr/>
      </dsp:nvSpPr>
      <dsp:spPr>
        <a:xfrm>
          <a:off x="1009429" y="0"/>
          <a:ext cx="2058603" cy="1143668"/>
        </a:xfrm>
        <a:prstGeom prst="roundRect">
          <a:avLst>
            <a:gd name="adj" fmla="val 10000"/>
          </a:avLst>
        </a:prstGeom>
        <a:solidFill>
          <a:srgbClr val="002C4B">
            <a:alpha val="30000"/>
          </a:srgb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Acquisizione dati</a:t>
          </a:r>
        </a:p>
      </dsp:txBody>
      <dsp:txXfrm>
        <a:off x="1042926" y="33497"/>
        <a:ext cx="1991609" cy="1076674"/>
      </dsp:txXfrm>
    </dsp:sp>
    <dsp:sp modelId="{03FE3781-019F-4677-BF90-3EE9A661DE63}">
      <dsp:nvSpPr>
        <dsp:cNvPr id="0" name=""/>
        <dsp:cNvSpPr/>
      </dsp:nvSpPr>
      <dsp:spPr>
        <a:xfrm rot="5400000">
          <a:off x="1824293" y="1172260"/>
          <a:ext cx="428875" cy="5146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900" kern="1200"/>
        </a:p>
      </dsp:txBody>
      <dsp:txXfrm rot="-5400000">
        <a:off x="1884336" y="1215147"/>
        <a:ext cx="308790" cy="300213"/>
      </dsp:txXfrm>
    </dsp:sp>
    <dsp:sp modelId="{B3BABED1-1B57-437F-9670-4D10FC9DD4BA}">
      <dsp:nvSpPr>
        <dsp:cNvPr id="0" name=""/>
        <dsp:cNvSpPr/>
      </dsp:nvSpPr>
      <dsp:spPr>
        <a:xfrm>
          <a:off x="1009429" y="1715502"/>
          <a:ext cx="2058603" cy="1143668"/>
        </a:xfrm>
        <a:prstGeom prst="roundRect">
          <a:avLst>
            <a:gd name="adj" fmla="val 10000"/>
          </a:avLst>
        </a:prstGeom>
        <a:solidFill>
          <a:srgbClr val="002C4B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TRNG</a:t>
          </a:r>
        </a:p>
      </dsp:txBody>
      <dsp:txXfrm>
        <a:off x="1042926" y="1748999"/>
        <a:ext cx="1991609" cy="1076674"/>
      </dsp:txXfrm>
    </dsp:sp>
    <dsp:sp modelId="{75C9E7B8-914C-487F-9A8A-CEB7E9A4E2F8}">
      <dsp:nvSpPr>
        <dsp:cNvPr id="0" name=""/>
        <dsp:cNvSpPr/>
      </dsp:nvSpPr>
      <dsp:spPr>
        <a:xfrm rot="5400000">
          <a:off x="1824293" y="2887762"/>
          <a:ext cx="428875" cy="5146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900" kern="1200"/>
        </a:p>
      </dsp:txBody>
      <dsp:txXfrm rot="-5400000">
        <a:off x="1884336" y="2930649"/>
        <a:ext cx="308790" cy="300213"/>
      </dsp:txXfrm>
    </dsp:sp>
    <dsp:sp modelId="{177CCB15-48A3-4574-82BD-D8044CF04B3B}">
      <dsp:nvSpPr>
        <dsp:cNvPr id="0" name=""/>
        <dsp:cNvSpPr/>
      </dsp:nvSpPr>
      <dsp:spPr>
        <a:xfrm>
          <a:off x="1009429" y="3431005"/>
          <a:ext cx="2058603" cy="1143668"/>
        </a:xfrm>
        <a:prstGeom prst="roundRect">
          <a:avLst>
            <a:gd name="adj" fmla="val 10000"/>
          </a:avLst>
        </a:prstGeom>
        <a:solidFill>
          <a:srgbClr val="002C4B">
            <a:alpha val="30000"/>
          </a:srgb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Applicazione</a:t>
          </a:r>
        </a:p>
      </dsp:txBody>
      <dsp:txXfrm>
        <a:off x="1042926" y="3464502"/>
        <a:ext cx="1991609" cy="1076674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94AED1-3595-41C0-94E6-0D717F9D4815}">
      <dsp:nvSpPr>
        <dsp:cNvPr id="0" name=""/>
        <dsp:cNvSpPr/>
      </dsp:nvSpPr>
      <dsp:spPr>
        <a:xfrm>
          <a:off x="1009429" y="0"/>
          <a:ext cx="2058603" cy="1143668"/>
        </a:xfrm>
        <a:prstGeom prst="roundRect">
          <a:avLst>
            <a:gd name="adj" fmla="val 10000"/>
          </a:avLst>
        </a:prstGeom>
        <a:solidFill>
          <a:srgbClr val="002C4B">
            <a:alpha val="30000"/>
          </a:srgb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Acquisizione dati</a:t>
          </a:r>
        </a:p>
      </dsp:txBody>
      <dsp:txXfrm>
        <a:off x="1042926" y="33497"/>
        <a:ext cx="1991609" cy="1076674"/>
      </dsp:txXfrm>
    </dsp:sp>
    <dsp:sp modelId="{03FE3781-019F-4677-BF90-3EE9A661DE63}">
      <dsp:nvSpPr>
        <dsp:cNvPr id="0" name=""/>
        <dsp:cNvSpPr/>
      </dsp:nvSpPr>
      <dsp:spPr>
        <a:xfrm rot="5400000">
          <a:off x="1824293" y="1172260"/>
          <a:ext cx="428875" cy="5146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900" kern="1200"/>
        </a:p>
      </dsp:txBody>
      <dsp:txXfrm rot="-5400000">
        <a:off x="1884336" y="1215147"/>
        <a:ext cx="308790" cy="300213"/>
      </dsp:txXfrm>
    </dsp:sp>
    <dsp:sp modelId="{B3BABED1-1B57-437F-9670-4D10FC9DD4BA}">
      <dsp:nvSpPr>
        <dsp:cNvPr id="0" name=""/>
        <dsp:cNvSpPr/>
      </dsp:nvSpPr>
      <dsp:spPr>
        <a:xfrm>
          <a:off x="1009429" y="1715502"/>
          <a:ext cx="2058603" cy="1143668"/>
        </a:xfrm>
        <a:prstGeom prst="roundRect">
          <a:avLst>
            <a:gd name="adj" fmla="val 10000"/>
          </a:avLst>
        </a:prstGeom>
        <a:solidFill>
          <a:srgbClr val="002C4B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TRNG</a:t>
          </a:r>
        </a:p>
      </dsp:txBody>
      <dsp:txXfrm>
        <a:off x="1042926" y="1748999"/>
        <a:ext cx="1991609" cy="1076674"/>
      </dsp:txXfrm>
    </dsp:sp>
    <dsp:sp modelId="{75C9E7B8-914C-487F-9A8A-CEB7E9A4E2F8}">
      <dsp:nvSpPr>
        <dsp:cNvPr id="0" name=""/>
        <dsp:cNvSpPr/>
      </dsp:nvSpPr>
      <dsp:spPr>
        <a:xfrm rot="5400000">
          <a:off x="1824293" y="2887762"/>
          <a:ext cx="428875" cy="5146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900" kern="1200"/>
        </a:p>
      </dsp:txBody>
      <dsp:txXfrm rot="-5400000">
        <a:off x="1884336" y="2930649"/>
        <a:ext cx="308790" cy="300213"/>
      </dsp:txXfrm>
    </dsp:sp>
    <dsp:sp modelId="{177CCB15-48A3-4574-82BD-D8044CF04B3B}">
      <dsp:nvSpPr>
        <dsp:cNvPr id="0" name=""/>
        <dsp:cNvSpPr/>
      </dsp:nvSpPr>
      <dsp:spPr>
        <a:xfrm>
          <a:off x="1009429" y="3431005"/>
          <a:ext cx="2058603" cy="1143668"/>
        </a:xfrm>
        <a:prstGeom prst="roundRect">
          <a:avLst>
            <a:gd name="adj" fmla="val 10000"/>
          </a:avLst>
        </a:prstGeom>
        <a:solidFill>
          <a:srgbClr val="002C4B">
            <a:alpha val="30000"/>
          </a:srgb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Applicazione</a:t>
          </a:r>
        </a:p>
      </dsp:txBody>
      <dsp:txXfrm>
        <a:off x="1042926" y="3464502"/>
        <a:ext cx="1991609" cy="1076674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94AED1-3595-41C0-94E6-0D717F9D4815}">
      <dsp:nvSpPr>
        <dsp:cNvPr id="0" name=""/>
        <dsp:cNvSpPr/>
      </dsp:nvSpPr>
      <dsp:spPr>
        <a:xfrm>
          <a:off x="1009429" y="0"/>
          <a:ext cx="2058603" cy="1143668"/>
        </a:xfrm>
        <a:prstGeom prst="roundRect">
          <a:avLst>
            <a:gd name="adj" fmla="val 10000"/>
          </a:avLst>
        </a:prstGeom>
        <a:solidFill>
          <a:srgbClr val="002C4B">
            <a:alpha val="30000"/>
          </a:srgb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Acquisizione dati</a:t>
          </a:r>
        </a:p>
      </dsp:txBody>
      <dsp:txXfrm>
        <a:off x="1042926" y="33497"/>
        <a:ext cx="1991609" cy="1076674"/>
      </dsp:txXfrm>
    </dsp:sp>
    <dsp:sp modelId="{03FE3781-019F-4677-BF90-3EE9A661DE63}">
      <dsp:nvSpPr>
        <dsp:cNvPr id="0" name=""/>
        <dsp:cNvSpPr/>
      </dsp:nvSpPr>
      <dsp:spPr>
        <a:xfrm rot="5400000">
          <a:off x="1824293" y="1172260"/>
          <a:ext cx="428875" cy="5146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900" kern="1200"/>
        </a:p>
      </dsp:txBody>
      <dsp:txXfrm rot="-5400000">
        <a:off x="1884336" y="1215147"/>
        <a:ext cx="308790" cy="300213"/>
      </dsp:txXfrm>
    </dsp:sp>
    <dsp:sp modelId="{B3BABED1-1B57-437F-9670-4D10FC9DD4BA}">
      <dsp:nvSpPr>
        <dsp:cNvPr id="0" name=""/>
        <dsp:cNvSpPr/>
      </dsp:nvSpPr>
      <dsp:spPr>
        <a:xfrm>
          <a:off x="1009429" y="1715502"/>
          <a:ext cx="2058603" cy="1143668"/>
        </a:xfrm>
        <a:prstGeom prst="roundRect">
          <a:avLst>
            <a:gd name="adj" fmla="val 10000"/>
          </a:avLst>
        </a:prstGeom>
        <a:solidFill>
          <a:srgbClr val="002C4B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TRNG</a:t>
          </a:r>
        </a:p>
      </dsp:txBody>
      <dsp:txXfrm>
        <a:off x="1042926" y="1748999"/>
        <a:ext cx="1991609" cy="1076674"/>
      </dsp:txXfrm>
    </dsp:sp>
    <dsp:sp modelId="{75C9E7B8-914C-487F-9A8A-CEB7E9A4E2F8}">
      <dsp:nvSpPr>
        <dsp:cNvPr id="0" name=""/>
        <dsp:cNvSpPr/>
      </dsp:nvSpPr>
      <dsp:spPr>
        <a:xfrm rot="5400000">
          <a:off x="1824293" y="2887762"/>
          <a:ext cx="428875" cy="5146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900" kern="1200"/>
        </a:p>
      </dsp:txBody>
      <dsp:txXfrm rot="-5400000">
        <a:off x="1884336" y="2930649"/>
        <a:ext cx="308790" cy="300213"/>
      </dsp:txXfrm>
    </dsp:sp>
    <dsp:sp modelId="{177CCB15-48A3-4574-82BD-D8044CF04B3B}">
      <dsp:nvSpPr>
        <dsp:cNvPr id="0" name=""/>
        <dsp:cNvSpPr/>
      </dsp:nvSpPr>
      <dsp:spPr>
        <a:xfrm>
          <a:off x="1009429" y="3431005"/>
          <a:ext cx="2058603" cy="1143668"/>
        </a:xfrm>
        <a:prstGeom prst="roundRect">
          <a:avLst>
            <a:gd name="adj" fmla="val 10000"/>
          </a:avLst>
        </a:prstGeom>
        <a:solidFill>
          <a:srgbClr val="002C4B">
            <a:alpha val="30000"/>
          </a:srgb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Applicazione</a:t>
          </a:r>
        </a:p>
      </dsp:txBody>
      <dsp:txXfrm>
        <a:off x="1042926" y="3464502"/>
        <a:ext cx="1991609" cy="1076674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94AED1-3595-41C0-94E6-0D717F9D4815}">
      <dsp:nvSpPr>
        <dsp:cNvPr id="0" name=""/>
        <dsp:cNvSpPr/>
      </dsp:nvSpPr>
      <dsp:spPr>
        <a:xfrm>
          <a:off x="1009429" y="0"/>
          <a:ext cx="2058603" cy="1143668"/>
        </a:xfrm>
        <a:prstGeom prst="roundRect">
          <a:avLst>
            <a:gd name="adj" fmla="val 10000"/>
          </a:avLst>
        </a:prstGeom>
        <a:solidFill>
          <a:srgbClr val="002C4B">
            <a:alpha val="30000"/>
          </a:srgb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Acquisizione dati</a:t>
          </a:r>
        </a:p>
      </dsp:txBody>
      <dsp:txXfrm>
        <a:off x="1042926" y="33497"/>
        <a:ext cx="1991609" cy="1076674"/>
      </dsp:txXfrm>
    </dsp:sp>
    <dsp:sp modelId="{03FE3781-019F-4677-BF90-3EE9A661DE63}">
      <dsp:nvSpPr>
        <dsp:cNvPr id="0" name=""/>
        <dsp:cNvSpPr/>
      </dsp:nvSpPr>
      <dsp:spPr>
        <a:xfrm rot="5400000">
          <a:off x="1824293" y="1172260"/>
          <a:ext cx="428875" cy="5146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900" kern="1200"/>
        </a:p>
      </dsp:txBody>
      <dsp:txXfrm rot="-5400000">
        <a:off x="1884336" y="1215147"/>
        <a:ext cx="308790" cy="300213"/>
      </dsp:txXfrm>
    </dsp:sp>
    <dsp:sp modelId="{B3BABED1-1B57-437F-9670-4D10FC9DD4BA}">
      <dsp:nvSpPr>
        <dsp:cNvPr id="0" name=""/>
        <dsp:cNvSpPr/>
      </dsp:nvSpPr>
      <dsp:spPr>
        <a:xfrm>
          <a:off x="1009429" y="1715502"/>
          <a:ext cx="2058603" cy="1143668"/>
        </a:xfrm>
        <a:prstGeom prst="roundRect">
          <a:avLst>
            <a:gd name="adj" fmla="val 10000"/>
          </a:avLst>
        </a:prstGeom>
        <a:solidFill>
          <a:srgbClr val="002C4B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TRNG</a:t>
          </a:r>
        </a:p>
      </dsp:txBody>
      <dsp:txXfrm>
        <a:off x="1042926" y="1748999"/>
        <a:ext cx="1991609" cy="1076674"/>
      </dsp:txXfrm>
    </dsp:sp>
    <dsp:sp modelId="{75C9E7B8-914C-487F-9A8A-CEB7E9A4E2F8}">
      <dsp:nvSpPr>
        <dsp:cNvPr id="0" name=""/>
        <dsp:cNvSpPr/>
      </dsp:nvSpPr>
      <dsp:spPr>
        <a:xfrm rot="5400000">
          <a:off x="1824293" y="2887762"/>
          <a:ext cx="428875" cy="5146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900" kern="1200"/>
        </a:p>
      </dsp:txBody>
      <dsp:txXfrm rot="-5400000">
        <a:off x="1884336" y="2930649"/>
        <a:ext cx="308790" cy="300213"/>
      </dsp:txXfrm>
    </dsp:sp>
    <dsp:sp modelId="{177CCB15-48A3-4574-82BD-D8044CF04B3B}">
      <dsp:nvSpPr>
        <dsp:cNvPr id="0" name=""/>
        <dsp:cNvSpPr/>
      </dsp:nvSpPr>
      <dsp:spPr>
        <a:xfrm>
          <a:off x="1009429" y="3431005"/>
          <a:ext cx="2058603" cy="1143668"/>
        </a:xfrm>
        <a:prstGeom prst="roundRect">
          <a:avLst>
            <a:gd name="adj" fmla="val 10000"/>
          </a:avLst>
        </a:prstGeom>
        <a:solidFill>
          <a:srgbClr val="002C4B">
            <a:alpha val="30000"/>
          </a:srgb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Applicazione</a:t>
          </a:r>
        </a:p>
      </dsp:txBody>
      <dsp:txXfrm>
        <a:off x="1042926" y="3464502"/>
        <a:ext cx="1991609" cy="1076674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94AED1-3595-41C0-94E6-0D717F9D4815}">
      <dsp:nvSpPr>
        <dsp:cNvPr id="0" name=""/>
        <dsp:cNvSpPr/>
      </dsp:nvSpPr>
      <dsp:spPr>
        <a:xfrm>
          <a:off x="1009429" y="0"/>
          <a:ext cx="2058603" cy="1143668"/>
        </a:xfrm>
        <a:prstGeom prst="roundRect">
          <a:avLst>
            <a:gd name="adj" fmla="val 10000"/>
          </a:avLst>
        </a:prstGeom>
        <a:solidFill>
          <a:srgbClr val="002C4B">
            <a:alpha val="30000"/>
          </a:srgb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Acquisizione dati</a:t>
          </a:r>
        </a:p>
      </dsp:txBody>
      <dsp:txXfrm>
        <a:off x="1042926" y="33497"/>
        <a:ext cx="1991609" cy="1076674"/>
      </dsp:txXfrm>
    </dsp:sp>
    <dsp:sp modelId="{03FE3781-019F-4677-BF90-3EE9A661DE63}">
      <dsp:nvSpPr>
        <dsp:cNvPr id="0" name=""/>
        <dsp:cNvSpPr/>
      </dsp:nvSpPr>
      <dsp:spPr>
        <a:xfrm rot="5400000">
          <a:off x="1824293" y="1172260"/>
          <a:ext cx="428875" cy="5146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900" kern="1200"/>
        </a:p>
      </dsp:txBody>
      <dsp:txXfrm rot="-5400000">
        <a:off x="1884336" y="1215147"/>
        <a:ext cx="308790" cy="300213"/>
      </dsp:txXfrm>
    </dsp:sp>
    <dsp:sp modelId="{B3BABED1-1B57-437F-9670-4D10FC9DD4BA}">
      <dsp:nvSpPr>
        <dsp:cNvPr id="0" name=""/>
        <dsp:cNvSpPr/>
      </dsp:nvSpPr>
      <dsp:spPr>
        <a:xfrm>
          <a:off x="1009429" y="1715502"/>
          <a:ext cx="2058603" cy="1143668"/>
        </a:xfrm>
        <a:prstGeom prst="roundRect">
          <a:avLst>
            <a:gd name="adj" fmla="val 10000"/>
          </a:avLst>
        </a:prstGeom>
        <a:solidFill>
          <a:srgbClr val="002C4B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TRNG</a:t>
          </a:r>
        </a:p>
      </dsp:txBody>
      <dsp:txXfrm>
        <a:off x="1042926" y="1748999"/>
        <a:ext cx="1991609" cy="1076674"/>
      </dsp:txXfrm>
    </dsp:sp>
    <dsp:sp modelId="{75C9E7B8-914C-487F-9A8A-CEB7E9A4E2F8}">
      <dsp:nvSpPr>
        <dsp:cNvPr id="0" name=""/>
        <dsp:cNvSpPr/>
      </dsp:nvSpPr>
      <dsp:spPr>
        <a:xfrm rot="5400000">
          <a:off x="1824293" y="2887762"/>
          <a:ext cx="428875" cy="5146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900" kern="1200"/>
        </a:p>
      </dsp:txBody>
      <dsp:txXfrm rot="-5400000">
        <a:off x="1884336" y="2930649"/>
        <a:ext cx="308790" cy="300213"/>
      </dsp:txXfrm>
    </dsp:sp>
    <dsp:sp modelId="{177CCB15-48A3-4574-82BD-D8044CF04B3B}">
      <dsp:nvSpPr>
        <dsp:cNvPr id="0" name=""/>
        <dsp:cNvSpPr/>
      </dsp:nvSpPr>
      <dsp:spPr>
        <a:xfrm>
          <a:off x="1009429" y="3431005"/>
          <a:ext cx="2058603" cy="1143668"/>
        </a:xfrm>
        <a:prstGeom prst="roundRect">
          <a:avLst>
            <a:gd name="adj" fmla="val 10000"/>
          </a:avLst>
        </a:prstGeom>
        <a:solidFill>
          <a:srgbClr val="002C4B">
            <a:alpha val="30000"/>
          </a:srgb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Applicazione</a:t>
          </a:r>
        </a:p>
      </dsp:txBody>
      <dsp:txXfrm>
        <a:off x="1042926" y="3464502"/>
        <a:ext cx="1991609" cy="1076674"/>
      </dsp:txXfrm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94AED1-3595-41C0-94E6-0D717F9D4815}">
      <dsp:nvSpPr>
        <dsp:cNvPr id="0" name=""/>
        <dsp:cNvSpPr/>
      </dsp:nvSpPr>
      <dsp:spPr>
        <a:xfrm>
          <a:off x="1009429" y="0"/>
          <a:ext cx="2058603" cy="1143668"/>
        </a:xfrm>
        <a:prstGeom prst="roundRect">
          <a:avLst>
            <a:gd name="adj" fmla="val 10000"/>
          </a:avLst>
        </a:prstGeom>
        <a:solidFill>
          <a:srgbClr val="002C4B">
            <a:alpha val="30000"/>
          </a:srgb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Acquisizione dati</a:t>
          </a:r>
        </a:p>
      </dsp:txBody>
      <dsp:txXfrm>
        <a:off x="1042926" y="33497"/>
        <a:ext cx="1991609" cy="1076674"/>
      </dsp:txXfrm>
    </dsp:sp>
    <dsp:sp modelId="{03FE3781-019F-4677-BF90-3EE9A661DE63}">
      <dsp:nvSpPr>
        <dsp:cNvPr id="0" name=""/>
        <dsp:cNvSpPr/>
      </dsp:nvSpPr>
      <dsp:spPr>
        <a:xfrm rot="5400000">
          <a:off x="1824293" y="1172260"/>
          <a:ext cx="428875" cy="5146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900" kern="1200"/>
        </a:p>
      </dsp:txBody>
      <dsp:txXfrm rot="-5400000">
        <a:off x="1884336" y="1215147"/>
        <a:ext cx="308790" cy="300213"/>
      </dsp:txXfrm>
    </dsp:sp>
    <dsp:sp modelId="{B3BABED1-1B57-437F-9670-4D10FC9DD4BA}">
      <dsp:nvSpPr>
        <dsp:cNvPr id="0" name=""/>
        <dsp:cNvSpPr/>
      </dsp:nvSpPr>
      <dsp:spPr>
        <a:xfrm>
          <a:off x="1009429" y="1715502"/>
          <a:ext cx="2058603" cy="1143668"/>
        </a:xfrm>
        <a:prstGeom prst="roundRect">
          <a:avLst>
            <a:gd name="adj" fmla="val 10000"/>
          </a:avLst>
        </a:prstGeom>
        <a:solidFill>
          <a:srgbClr val="002C4B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TRNG</a:t>
          </a:r>
        </a:p>
      </dsp:txBody>
      <dsp:txXfrm>
        <a:off x="1042926" y="1748999"/>
        <a:ext cx="1991609" cy="1076674"/>
      </dsp:txXfrm>
    </dsp:sp>
    <dsp:sp modelId="{75C9E7B8-914C-487F-9A8A-CEB7E9A4E2F8}">
      <dsp:nvSpPr>
        <dsp:cNvPr id="0" name=""/>
        <dsp:cNvSpPr/>
      </dsp:nvSpPr>
      <dsp:spPr>
        <a:xfrm rot="5400000">
          <a:off x="1824293" y="2887762"/>
          <a:ext cx="428875" cy="5146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900" kern="1200"/>
        </a:p>
      </dsp:txBody>
      <dsp:txXfrm rot="-5400000">
        <a:off x="1884336" y="2930649"/>
        <a:ext cx="308790" cy="300213"/>
      </dsp:txXfrm>
    </dsp:sp>
    <dsp:sp modelId="{177CCB15-48A3-4574-82BD-D8044CF04B3B}">
      <dsp:nvSpPr>
        <dsp:cNvPr id="0" name=""/>
        <dsp:cNvSpPr/>
      </dsp:nvSpPr>
      <dsp:spPr>
        <a:xfrm>
          <a:off x="1009429" y="3431005"/>
          <a:ext cx="2058603" cy="1143668"/>
        </a:xfrm>
        <a:prstGeom prst="roundRect">
          <a:avLst>
            <a:gd name="adj" fmla="val 10000"/>
          </a:avLst>
        </a:prstGeom>
        <a:solidFill>
          <a:srgbClr val="002C4B">
            <a:alpha val="30000"/>
          </a:srgb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Applicazione</a:t>
          </a:r>
        </a:p>
      </dsp:txBody>
      <dsp:txXfrm>
        <a:off x="1042926" y="3464502"/>
        <a:ext cx="1991609" cy="1076674"/>
      </dsp:txXfrm>
    </dsp:sp>
  </dsp:spTree>
</dsp:drawing>
</file>

<file path=ppt/diagrams/drawing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94AED1-3595-41C0-94E6-0D717F9D4815}">
      <dsp:nvSpPr>
        <dsp:cNvPr id="0" name=""/>
        <dsp:cNvSpPr/>
      </dsp:nvSpPr>
      <dsp:spPr>
        <a:xfrm>
          <a:off x="1009429" y="0"/>
          <a:ext cx="2058603" cy="1143668"/>
        </a:xfrm>
        <a:prstGeom prst="roundRect">
          <a:avLst>
            <a:gd name="adj" fmla="val 10000"/>
          </a:avLst>
        </a:prstGeom>
        <a:solidFill>
          <a:srgbClr val="002C4B">
            <a:alpha val="30000"/>
          </a:srgb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Acquisizione dati</a:t>
          </a:r>
        </a:p>
      </dsp:txBody>
      <dsp:txXfrm>
        <a:off x="1042926" y="33497"/>
        <a:ext cx="1991609" cy="1076674"/>
      </dsp:txXfrm>
    </dsp:sp>
    <dsp:sp modelId="{03FE3781-019F-4677-BF90-3EE9A661DE63}">
      <dsp:nvSpPr>
        <dsp:cNvPr id="0" name=""/>
        <dsp:cNvSpPr/>
      </dsp:nvSpPr>
      <dsp:spPr>
        <a:xfrm rot="5400000">
          <a:off x="1824293" y="1172260"/>
          <a:ext cx="428875" cy="5146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900" kern="1200"/>
        </a:p>
      </dsp:txBody>
      <dsp:txXfrm rot="-5400000">
        <a:off x="1884336" y="1215147"/>
        <a:ext cx="308790" cy="300213"/>
      </dsp:txXfrm>
    </dsp:sp>
    <dsp:sp modelId="{B3BABED1-1B57-437F-9670-4D10FC9DD4BA}">
      <dsp:nvSpPr>
        <dsp:cNvPr id="0" name=""/>
        <dsp:cNvSpPr/>
      </dsp:nvSpPr>
      <dsp:spPr>
        <a:xfrm>
          <a:off x="1009429" y="1715502"/>
          <a:ext cx="2058603" cy="1143668"/>
        </a:xfrm>
        <a:prstGeom prst="roundRect">
          <a:avLst>
            <a:gd name="adj" fmla="val 10000"/>
          </a:avLst>
        </a:prstGeom>
        <a:solidFill>
          <a:srgbClr val="002C4B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TRNG</a:t>
          </a:r>
        </a:p>
      </dsp:txBody>
      <dsp:txXfrm>
        <a:off x="1042926" y="1748999"/>
        <a:ext cx="1991609" cy="1076674"/>
      </dsp:txXfrm>
    </dsp:sp>
    <dsp:sp modelId="{75C9E7B8-914C-487F-9A8A-CEB7E9A4E2F8}">
      <dsp:nvSpPr>
        <dsp:cNvPr id="0" name=""/>
        <dsp:cNvSpPr/>
      </dsp:nvSpPr>
      <dsp:spPr>
        <a:xfrm rot="5400000">
          <a:off x="1824293" y="2887762"/>
          <a:ext cx="428875" cy="5146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900" kern="1200"/>
        </a:p>
      </dsp:txBody>
      <dsp:txXfrm rot="-5400000">
        <a:off x="1884336" y="2930649"/>
        <a:ext cx="308790" cy="300213"/>
      </dsp:txXfrm>
    </dsp:sp>
    <dsp:sp modelId="{177CCB15-48A3-4574-82BD-D8044CF04B3B}">
      <dsp:nvSpPr>
        <dsp:cNvPr id="0" name=""/>
        <dsp:cNvSpPr/>
      </dsp:nvSpPr>
      <dsp:spPr>
        <a:xfrm>
          <a:off x="1009429" y="3431005"/>
          <a:ext cx="2058603" cy="1143668"/>
        </a:xfrm>
        <a:prstGeom prst="roundRect">
          <a:avLst>
            <a:gd name="adj" fmla="val 10000"/>
          </a:avLst>
        </a:prstGeom>
        <a:solidFill>
          <a:srgbClr val="002C4B">
            <a:alpha val="30000"/>
          </a:srgb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Applicazione</a:t>
          </a:r>
        </a:p>
      </dsp:txBody>
      <dsp:txXfrm>
        <a:off x="1042926" y="3464502"/>
        <a:ext cx="1991609" cy="107667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94AED1-3595-41C0-94E6-0D717F9D4815}">
      <dsp:nvSpPr>
        <dsp:cNvPr id="0" name=""/>
        <dsp:cNvSpPr/>
      </dsp:nvSpPr>
      <dsp:spPr>
        <a:xfrm>
          <a:off x="1009429" y="0"/>
          <a:ext cx="2058603" cy="1143668"/>
        </a:xfrm>
        <a:prstGeom prst="roundRect">
          <a:avLst>
            <a:gd name="adj" fmla="val 10000"/>
          </a:avLst>
        </a:prstGeom>
        <a:solidFill>
          <a:srgbClr val="002C4B">
            <a:alpha val="40000"/>
          </a:srgb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Acquisizione dati</a:t>
          </a:r>
        </a:p>
      </dsp:txBody>
      <dsp:txXfrm>
        <a:off x="1042926" y="33497"/>
        <a:ext cx="1991609" cy="1076674"/>
      </dsp:txXfrm>
    </dsp:sp>
    <dsp:sp modelId="{03FE3781-019F-4677-BF90-3EE9A661DE63}">
      <dsp:nvSpPr>
        <dsp:cNvPr id="0" name=""/>
        <dsp:cNvSpPr/>
      </dsp:nvSpPr>
      <dsp:spPr>
        <a:xfrm rot="5400000">
          <a:off x="1824293" y="1172260"/>
          <a:ext cx="428875" cy="5146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900" kern="1200"/>
        </a:p>
      </dsp:txBody>
      <dsp:txXfrm rot="-5400000">
        <a:off x="1884336" y="1215147"/>
        <a:ext cx="308790" cy="300213"/>
      </dsp:txXfrm>
    </dsp:sp>
    <dsp:sp modelId="{B3BABED1-1B57-437F-9670-4D10FC9DD4BA}">
      <dsp:nvSpPr>
        <dsp:cNvPr id="0" name=""/>
        <dsp:cNvSpPr/>
      </dsp:nvSpPr>
      <dsp:spPr>
        <a:xfrm>
          <a:off x="1009429" y="1715502"/>
          <a:ext cx="2058603" cy="1143668"/>
        </a:xfrm>
        <a:prstGeom prst="roundRect">
          <a:avLst>
            <a:gd name="adj" fmla="val 10000"/>
          </a:avLst>
        </a:prstGeom>
        <a:solidFill>
          <a:srgbClr val="002C4B">
            <a:alpha val="40000"/>
          </a:srgb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TRNG</a:t>
          </a:r>
        </a:p>
      </dsp:txBody>
      <dsp:txXfrm>
        <a:off x="1042926" y="1748999"/>
        <a:ext cx="1991609" cy="1076674"/>
      </dsp:txXfrm>
    </dsp:sp>
    <dsp:sp modelId="{75C9E7B8-914C-487F-9A8A-CEB7E9A4E2F8}">
      <dsp:nvSpPr>
        <dsp:cNvPr id="0" name=""/>
        <dsp:cNvSpPr/>
      </dsp:nvSpPr>
      <dsp:spPr>
        <a:xfrm rot="5400000">
          <a:off x="1824293" y="2887762"/>
          <a:ext cx="428875" cy="5146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900" kern="1200"/>
        </a:p>
      </dsp:txBody>
      <dsp:txXfrm rot="-5400000">
        <a:off x="1884336" y="2930649"/>
        <a:ext cx="308790" cy="300213"/>
      </dsp:txXfrm>
    </dsp:sp>
    <dsp:sp modelId="{177CCB15-48A3-4574-82BD-D8044CF04B3B}">
      <dsp:nvSpPr>
        <dsp:cNvPr id="0" name=""/>
        <dsp:cNvSpPr/>
      </dsp:nvSpPr>
      <dsp:spPr>
        <a:xfrm>
          <a:off x="1009429" y="3431005"/>
          <a:ext cx="2058603" cy="1143668"/>
        </a:xfrm>
        <a:prstGeom prst="roundRect">
          <a:avLst>
            <a:gd name="adj" fmla="val 10000"/>
          </a:avLst>
        </a:prstGeom>
        <a:solidFill>
          <a:srgbClr val="002C4B">
            <a:alpha val="40000"/>
          </a:srgb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Applicazione</a:t>
          </a:r>
        </a:p>
      </dsp:txBody>
      <dsp:txXfrm>
        <a:off x="1042926" y="3464502"/>
        <a:ext cx="1991609" cy="1076674"/>
      </dsp:txXfrm>
    </dsp:sp>
  </dsp:spTree>
</dsp:drawing>
</file>

<file path=ppt/diagrams/drawing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94AED1-3595-41C0-94E6-0D717F9D4815}">
      <dsp:nvSpPr>
        <dsp:cNvPr id="0" name=""/>
        <dsp:cNvSpPr/>
      </dsp:nvSpPr>
      <dsp:spPr>
        <a:xfrm>
          <a:off x="1009429" y="0"/>
          <a:ext cx="2058603" cy="1143668"/>
        </a:xfrm>
        <a:prstGeom prst="roundRect">
          <a:avLst>
            <a:gd name="adj" fmla="val 10000"/>
          </a:avLst>
        </a:prstGeom>
        <a:solidFill>
          <a:srgbClr val="002C4B">
            <a:alpha val="30000"/>
          </a:srgb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Acquisizione dati</a:t>
          </a:r>
        </a:p>
      </dsp:txBody>
      <dsp:txXfrm>
        <a:off x="1042926" y="33497"/>
        <a:ext cx="1991609" cy="1076674"/>
      </dsp:txXfrm>
    </dsp:sp>
    <dsp:sp modelId="{03FE3781-019F-4677-BF90-3EE9A661DE63}">
      <dsp:nvSpPr>
        <dsp:cNvPr id="0" name=""/>
        <dsp:cNvSpPr/>
      </dsp:nvSpPr>
      <dsp:spPr>
        <a:xfrm rot="5400000">
          <a:off x="1824293" y="1172260"/>
          <a:ext cx="428875" cy="5146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900" kern="1200"/>
        </a:p>
      </dsp:txBody>
      <dsp:txXfrm rot="-5400000">
        <a:off x="1884336" y="1215147"/>
        <a:ext cx="308790" cy="300213"/>
      </dsp:txXfrm>
    </dsp:sp>
    <dsp:sp modelId="{B3BABED1-1B57-437F-9670-4D10FC9DD4BA}">
      <dsp:nvSpPr>
        <dsp:cNvPr id="0" name=""/>
        <dsp:cNvSpPr/>
      </dsp:nvSpPr>
      <dsp:spPr>
        <a:xfrm>
          <a:off x="1009429" y="1715502"/>
          <a:ext cx="2058603" cy="1143668"/>
        </a:xfrm>
        <a:prstGeom prst="roundRect">
          <a:avLst>
            <a:gd name="adj" fmla="val 10000"/>
          </a:avLst>
        </a:prstGeom>
        <a:solidFill>
          <a:srgbClr val="002C4B">
            <a:alpha val="30000"/>
          </a:srgb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TRNG</a:t>
          </a:r>
        </a:p>
      </dsp:txBody>
      <dsp:txXfrm>
        <a:off x="1042926" y="1748999"/>
        <a:ext cx="1991609" cy="1076674"/>
      </dsp:txXfrm>
    </dsp:sp>
    <dsp:sp modelId="{75C9E7B8-914C-487F-9A8A-CEB7E9A4E2F8}">
      <dsp:nvSpPr>
        <dsp:cNvPr id="0" name=""/>
        <dsp:cNvSpPr/>
      </dsp:nvSpPr>
      <dsp:spPr>
        <a:xfrm rot="5400000">
          <a:off x="1824293" y="2887762"/>
          <a:ext cx="428875" cy="5146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900" kern="1200"/>
        </a:p>
      </dsp:txBody>
      <dsp:txXfrm rot="-5400000">
        <a:off x="1884336" y="2930649"/>
        <a:ext cx="308790" cy="300213"/>
      </dsp:txXfrm>
    </dsp:sp>
    <dsp:sp modelId="{177CCB15-48A3-4574-82BD-D8044CF04B3B}">
      <dsp:nvSpPr>
        <dsp:cNvPr id="0" name=""/>
        <dsp:cNvSpPr/>
      </dsp:nvSpPr>
      <dsp:spPr>
        <a:xfrm>
          <a:off x="1009429" y="3431005"/>
          <a:ext cx="2058603" cy="1143668"/>
        </a:xfrm>
        <a:prstGeom prst="roundRect">
          <a:avLst>
            <a:gd name="adj" fmla="val 10000"/>
          </a:avLst>
        </a:prstGeom>
        <a:solidFill>
          <a:srgbClr val="002C4B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Applicazione</a:t>
          </a:r>
        </a:p>
      </dsp:txBody>
      <dsp:txXfrm>
        <a:off x="1042926" y="3464502"/>
        <a:ext cx="1991609" cy="1076674"/>
      </dsp:txXfrm>
    </dsp:sp>
  </dsp:spTree>
</dsp:drawing>
</file>

<file path=ppt/diagrams/drawing2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94AED1-3595-41C0-94E6-0D717F9D4815}">
      <dsp:nvSpPr>
        <dsp:cNvPr id="0" name=""/>
        <dsp:cNvSpPr/>
      </dsp:nvSpPr>
      <dsp:spPr>
        <a:xfrm>
          <a:off x="1009429" y="0"/>
          <a:ext cx="2058603" cy="1143668"/>
        </a:xfrm>
        <a:prstGeom prst="roundRect">
          <a:avLst>
            <a:gd name="adj" fmla="val 10000"/>
          </a:avLst>
        </a:prstGeom>
        <a:solidFill>
          <a:srgbClr val="002C4B">
            <a:alpha val="30000"/>
          </a:srgb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Acquisizione dati</a:t>
          </a:r>
        </a:p>
      </dsp:txBody>
      <dsp:txXfrm>
        <a:off x="1042926" y="33497"/>
        <a:ext cx="1991609" cy="1076674"/>
      </dsp:txXfrm>
    </dsp:sp>
    <dsp:sp modelId="{03FE3781-019F-4677-BF90-3EE9A661DE63}">
      <dsp:nvSpPr>
        <dsp:cNvPr id="0" name=""/>
        <dsp:cNvSpPr/>
      </dsp:nvSpPr>
      <dsp:spPr>
        <a:xfrm rot="5400000">
          <a:off x="1824293" y="1172260"/>
          <a:ext cx="428875" cy="5146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900" kern="1200"/>
        </a:p>
      </dsp:txBody>
      <dsp:txXfrm rot="-5400000">
        <a:off x="1884336" y="1215147"/>
        <a:ext cx="308790" cy="300213"/>
      </dsp:txXfrm>
    </dsp:sp>
    <dsp:sp modelId="{B3BABED1-1B57-437F-9670-4D10FC9DD4BA}">
      <dsp:nvSpPr>
        <dsp:cNvPr id="0" name=""/>
        <dsp:cNvSpPr/>
      </dsp:nvSpPr>
      <dsp:spPr>
        <a:xfrm>
          <a:off x="1009429" y="1715502"/>
          <a:ext cx="2058603" cy="1143668"/>
        </a:xfrm>
        <a:prstGeom prst="roundRect">
          <a:avLst>
            <a:gd name="adj" fmla="val 10000"/>
          </a:avLst>
        </a:prstGeom>
        <a:solidFill>
          <a:srgbClr val="002C4B">
            <a:alpha val="30000"/>
          </a:srgb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TRNG</a:t>
          </a:r>
        </a:p>
      </dsp:txBody>
      <dsp:txXfrm>
        <a:off x="1042926" y="1748999"/>
        <a:ext cx="1991609" cy="1076674"/>
      </dsp:txXfrm>
    </dsp:sp>
    <dsp:sp modelId="{75C9E7B8-914C-487F-9A8A-CEB7E9A4E2F8}">
      <dsp:nvSpPr>
        <dsp:cNvPr id="0" name=""/>
        <dsp:cNvSpPr/>
      </dsp:nvSpPr>
      <dsp:spPr>
        <a:xfrm rot="5400000">
          <a:off x="1824293" y="2887762"/>
          <a:ext cx="428875" cy="5146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900" kern="1200"/>
        </a:p>
      </dsp:txBody>
      <dsp:txXfrm rot="-5400000">
        <a:off x="1884336" y="2930649"/>
        <a:ext cx="308790" cy="300213"/>
      </dsp:txXfrm>
    </dsp:sp>
    <dsp:sp modelId="{177CCB15-48A3-4574-82BD-D8044CF04B3B}">
      <dsp:nvSpPr>
        <dsp:cNvPr id="0" name=""/>
        <dsp:cNvSpPr/>
      </dsp:nvSpPr>
      <dsp:spPr>
        <a:xfrm>
          <a:off x="1009429" y="3431005"/>
          <a:ext cx="2058603" cy="1143668"/>
        </a:xfrm>
        <a:prstGeom prst="roundRect">
          <a:avLst>
            <a:gd name="adj" fmla="val 10000"/>
          </a:avLst>
        </a:prstGeom>
        <a:solidFill>
          <a:srgbClr val="002C4B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Applicazione</a:t>
          </a:r>
        </a:p>
      </dsp:txBody>
      <dsp:txXfrm>
        <a:off x="1042926" y="3464502"/>
        <a:ext cx="1991609" cy="1076674"/>
      </dsp:txXfrm>
    </dsp:sp>
  </dsp:spTree>
</dsp:drawing>
</file>

<file path=ppt/diagrams/drawing2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94AED1-3595-41C0-94E6-0D717F9D4815}">
      <dsp:nvSpPr>
        <dsp:cNvPr id="0" name=""/>
        <dsp:cNvSpPr/>
      </dsp:nvSpPr>
      <dsp:spPr>
        <a:xfrm>
          <a:off x="1009429" y="0"/>
          <a:ext cx="2058603" cy="1143668"/>
        </a:xfrm>
        <a:prstGeom prst="roundRect">
          <a:avLst>
            <a:gd name="adj" fmla="val 10000"/>
          </a:avLst>
        </a:prstGeom>
        <a:solidFill>
          <a:srgbClr val="002C4B">
            <a:alpha val="30000"/>
          </a:srgb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Acquisizione dati</a:t>
          </a:r>
        </a:p>
      </dsp:txBody>
      <dsp:txXfrm>
        <a:off x="1042926" y="33497"/>
        <a:ext cx="1991609" cy="1076674"/>
      </dsp:txXfrm>
    </dsp:sp>
    <dsp:sp modelId="{03FE3781-019F-4677-BF90-3EE9A661DE63}">
      <dsp:nvSpPr>
        <dsp:cNvPr id="0" name=""/>
        <dsp:cNvSpPr/>
      </dsp:nvSpPr>
      <dsp:spPr>
        <a:xfrm rot="5400000">
          <a:off x="1824293" y="1172260"/>
          <a:ext cx="428875" cy="5146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900" kern="1200"/>
        </a:p>
      </dsp:txBody>
      <dsp:txXfrm rot="-5400000">
        <a:off x="1884336" y="1215147"/>
        <a:ext cx="308790" cy="300213"/>
      </dsp:txXfrm>
    </dsp:sp>
    <dsp:sp modelId="{B3BABED1-1B57-437F-9670-4D10FC9DD4BA}">
      <dsp:nvSpPr>
        <dsp:cNvPr id="0" name=""/>
        <dsp:cNvSpPr/>
      </dsp:nvSpPr>
      <dsp:spPr>
        <a:xfrm>
          <a:off x="1009429" y="1715502"/>
          <a:ext cx="2058603" cy="1143668"/>
        </a:xfrm>
        <a:prstGeom prst="roundRect">
          <a:avLst>
            <a:gd name="adj" fmla="val 10000"/>
          </a:avLst>
        </a:prstGeom>
        <a:solidFill>
          <a:srgbClr val="002C4B">
            <a:alpha val="30000"/>
          </a:srgb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TRNG</a:t>
          </a:r>
        </a:p>
      </dsp:txBody>
      <dsp:txXfrm>
        <a:off x="1042926" y="1748999"/>
        <a:ext cx="1991609" cy="1076674"/>
      </dsp:txXfrm>
    </dsp:sp>
    <dsp:sp modelId="{75C9E7B8-914C-487F-9A8A-CEB7E9A4E2F8}">
      <dsp:nvSpPr>
        <dsp:cNvPr id="0" name=""/>
        <dsp:cNvSpPr/>
      </dsp:nvSpPr>
      <dsp:spPr>
        <a:xfrm rot="5400000">
          <a:off x="1824293" y="2887762"/>
          <a:ext cx="428875" cy="5146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900" kern="1200"/>
        </a:p>
      </dsp:txBody>
      <dsp:txXfrm rot="-5400000">
        <a:off x="1884336" y="2930649"/>
        <a:ext cx="308790" cy="300213"/>
      </dsp:txXfrm>
    </dsp:sp>
    <dsp:sp modelId="{177CCB15-48A3-4574-82BD-D8044CF04B3B}">
      <dsp:nvSpPr>
        <dsp:cNvPr id="0" name=""/>
        <dsp:cNvSpPr/>
      </dsp:nvSpPr>
      <dsp:spPr>
        <a:xfrm>
          <a:off x="1009429" y="3431005"/>
          <a:ext cx="2058603" cy="1143668"/>
        </a:xfrm>
        <a:prstGeom prst="roundRect">
          <a:avLst>
            <a:gd name="adj" fmla="val 10000"/>
          </a:avLst>
        </a:prstGeom>
        <a:solidFill>
          <a:srgbClr val="002C4B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Applicazione</a:t>
          </a:r>
        </a:p>
      </dsp:txBody>
      <dsp:txXfrm>
        <a:off x="1042926" y="3464502"/>
        <a:ext cx="1991609" cy="1076674"/>
      </dsp:txXfrm>
    </dsp:sp>
  </dsp:spTree>
</dsp:drawing>
</file>

<file path=ppt/diagrams/drawing2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94AED1-3595-41C0-94E6-0D717F9D4815}">
      <dsp:nvSpPr>
        <dsp:cNvPr id="0" name=""/>
        <dsp:cNvSpPr/>
      </dsp:nvSpPr>
      <dsp:spPr>
        <a:xfrm>
          <a:off x="1009429" y="0"/>
          <a:ext cx="2058603" cy="1143668"/>
        </a:xfrm>
        <a:prstGeom prst="roundRect">
          <a:avLst>
            <a:gd name="adj" fmla="val 10000"/>
          </a:avLst>
        </a:prstGeom>
        <a:solidFill>
          <a:srgbClr val="002C4B">
            <a:alpha val="30000"/>
          </a:srgb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Acquisizione dati</a:t>
          </a:r>
        </a:p>
      </dsp:txBody>
      <dsp:txXfrm>
        <a:off x="1042926" y="33497"/>
        <a:ext cx="1991609" cy="1076674"/>
      </dsp:txXfrm>
    </dsp:sp>
    <dsp:sp modelId="{03FE3781-019F-4677-BF90-3EE9A661DE63}">
      <dsp:nvSpPr>
        <dsp:cNvPr id="0" name=""/>
        <dsp:cNvSpPr/>
      </dsp:nvSpPr>
      <dsp:spPr>
        <a:xfrm rot="5400000">
          <a:off x="1824293" y="1172260"/>
          <a:ext cx="428875" cy="5146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900" kern="1200"/>
        </a:p>
      </dsp:txBody>
      <dsp:txXfrm rot="-5400000">
        <a:off x="1884336" y="1215147"/>
        <a:ext cx="308790" cy="300213"/>
      </dsp:txXfrm>
    </dsp:sp>
    <dsp:sp modelId="{B3BABED1-1B57-437F-9670-4D10FC9DD4BA}">
      <dsp:nvSpPr>
        <dsp:cNvPr id="0" name=""/>
        <dsp:cNvSpPr/>
      </dsp:nvSpPr>
      <dsp:spPr>
        <a:xfrm>
          <a:off x="1009429" y="1715502"/>
          <a:ext cx="2058603" cy="1143668"/>
        </a:xfrm>
        <a:prstGeom prst="roundRect">
          <a:avLst>
            <a:gd name="adj" fmla="val 10000"/>
          </a:avLst>
        </a:prstGeom>
        <a:solidFill>
          <a:srgbClr val="002C4B">
            <a:alpha val="30000"/>
          </a:srgb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TRNG</a:t>
          </a:r>
        </a:p>
      </dsp:txBody>
      <dsp:txXfrm>
        <a:off x="1042926" y="1748999"/>
        <a:ext cx="1991609" cy="1076674"/>
      </dsp:txXfrm>
    </dsp:sp>
    <dsp:sp modelId="{75C9E7B8-914C-487F-9A8A-CEB7E9A4E2F8}">
      <dsp:nvSpPr>
        <dsp:cNvPr id="0" name=""/>
        <dsp:cNvSpPr/>
      </dsp:nvSpPr>
      <dsp:spPr>
        <a:xfrm rot="5400000">
          <a:off x="1824293" y="2887762"/>
          <a:ext cx="428875" cy="5146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900" kern="1200"/>
        </a:p>
      </dsp:txBody>
      <dsp:txXfrm rot="-5400000">
        <a:off x="1884336" y="2930649"/>
        <a:ext cx="308790" cy="300213"/>
      </dsp:txXfrm>
    </dsp:sp>
    <dsp:sp modelId="{177CCB15-48A3-4574-82BD-D8044CF04B3B}">
      <dsp:nvSpPr>
        <dsp:cNvPr id="0" name=""/>
        <dsp:cNvSpPr/>
      </dsp:nvSpPr>
      <dsp:spPr>
        <a:xfrm>
          <a:off x="1009429" y="3431005"/>
          <a:ext cx="2058603" cy="1143668"/>
        </a:xfrm>
        <a:prstGeom prst="roundRect">
          <a:avLst>
            <a:gd name="adj" fmla="val 10000"/>
          </a:avLst>
        </a:prstGeom>
        <a:solidFill>
          <a:srgbClr val="002C4B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Applicazione</a:t>
          </a:r>
        </a:p>
      </dsp:txBody>
      <dsp:txXfrm>
        <a:off x="1042926" y="3464502"/>
        <a:ext cx="1991609" cy="1076674"/>
      </dsp:txXfrm>
    </dsp:sp>
  </dsp:spTree>
</dsp:drawing>
</file>

<file path=ppt/diagrams/drawing2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94AED1-3595-41C0-94E6-0D717F9D4815}">
      <dsp:nvSpPr>
        <dsp:cNvPr id="0" name=""/>
        <dsp:cNvSpPr/>
      </dsp:nvSpPr>
      <dsp:spPr>
        <a:xfrm>
          <a:off x="1009429" y="0"/>
          <a:ext cx="2058603" cy="1143668"/>
        </a:xfrm>
        <a:prstGeom prst="roundRect">
          <a:avLst>
            <a:gd name="adj" fmla="val 10000"/>
          </a:avLst>
        </a:prstGeom>
        <a:solidFill>
          <a:srgbClr val="002C4B">
            <a:alpha val="30000"/>
          </a:srgb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Acquisizione dati</a:t>
          </a:r>
        </a:p>
      </dsp:txBody>
      <dsp:txXfrm>
        <a:off x="1042926" y="33497"/>
        <a:ext cx="1991609" cy="1076674"/>
      </dsp:txXfrm>
    </dsp:sp>
    <dsp:sp modelId="{03FE3781-019F-4677-BF90-3EE9A661DE63}">
      <dsp:nvSpPr>
        <dsp:cNvPr id="0" name=""/>
        <dsp:cNvSpPr/>
      </dsp:nvSpPr>
      <dsp:spPr>
        <a:xfrm rot="5400000">
          <a:off x="1824293" y="1172260"/>
          <a:ext cx="428875" cy="5146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900" kern="1200"/>
        </a:p>
      </dsp:txBody>
      <dsp:txXfrm rot="-5400000">
        <a:off x="1884336" y="1215147"/>
        <a:ext cx="308790" cy="300213"/>
      </dsp:txXfrm>
    </dsp:sp>
    <dsp:sp modelId="{B3BABED1-1B57-437F-9670-4D10FC9DD4BA}">
      <dsp:nvSpPr>
        <dsp:cNvPr id="0" name=""/>
        <dsp:cNvSpPr/>
      </dsp:nvSpPr>
      <dsp:spPr>
        <a:xfrm>
          <a:off x="1009429" y="1715502"/>
          <a:ext cx="2058603" cy="1143668"/>
        </a:xfrm>
        <a:prstGeom prst="roundRect">
          <a:avLst>
            <a:gd name="adj" fmla="val 10000"/>
          </a:avLst>
        </a:prstGeom>
        <a:solidFill>
          <a:srgbClr val="002C4B">
            <a:alpha val="30000"/>
          </a:srgb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TRNG</a:t>
          </a:r>
        </a:p>
      </dsp:txBody>
      <dsp:txXfrm>
        <a:off x="1042926" y="1748999"/>
        <a:ext cx="1991609" cy="1076674"/>
      </dsp:txXfrm>
    </dsp:sp>
    <dsp:sp modelId="{75C9E7B8-914C-487F-9A8A-CEB7E9A4E2F8}">
      <dsp:nvSpPr>
        <dsp:cNvPr id="0" name=""/>
        <dsp:cNvSpPr/>
      </dsp:nvSpPr>
      <dsp:spPr>
        <a:xfrm rot="5400000">
          <a:off x="1824293" y="2887762"/>
          <a:ext cx="428875" cy="5146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900" kern="1200"/>
        </a:p>
      </dsp:txBody>
      <dsp:txXfrm rot="-5400000">
        <a:off x="1884336" y="2930649"/>
        <a:ext cx="308790" cy="300213"/>
      </dsp:txXfrm>
    </dsp:sp>
    <dsp:sp modelId="{177CCB15-48A3-4574-82BD-D8044CF04B3B}">
      <dsp:nvSpPr>
        <dsp:cNvPr id="0" name=""/>
        <dsp:cNvSpPr/>
      </dsp:nvSpPr>
      <dsp:spPr>
        <a:xfrm>
          <a:off x="1009429" y="3431005"/>
          <a:ext cx="2058603" cy="1143668"/>
        </a:xfrm>
        <a:prstGeom prst="roundRect">
          <a:avLst>
            <a:gd name="adj" fmla="val 10000"/>
          </a:avLst>
        </a:prstGeom>
        <a:solidFill>
          <a:srgbClr val="002C4B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Applicazione</a:t>
          </a:r>
        </a:p>
      </dsp:txBody>
      <dsp:txXfrm>
        <a:off x="1042926" y="3464502"/>
        <a:ext cx="1991609" cy="1076674"/>
      </dsp:txXfrm>
    </dsp:sp>
  </dsp:spTree>
</dsp:drawing>
</file>

<file path=ppt/diagrams/drawing2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94AED1-3595-41C0-94E6-0D717F9D4815}">
      <dsp:nvSpPr>
        <dsp:cNvPr id="0" name=""/>
        <dsp:cNvSpPr/>
      </dsp:nvSpPr>
      <dsp:spPr>
        <a:xfrm>
          <a:off x="1009429" y="0"/>
          <a:ext cx="2058603" cy="1143668"/>
        </a:xfrm>
        <a:prstGeom prst="roundRect">
          <a:avLst>
            <a:gd name="adj" fmla="val 10000"/>
          </a:avLst>
        </a:prstGeom>
        <a:solidFill>
          <a:srgbClr val="002C4B">
            <a:alpha val="40000"/>
          </a:srgb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Acquisizione dati</a:t>
          </a:r>
        </a:p>
      </dsp:txBody>
      <dsp:txXfrm>
        <a:off x="1042926" y="33497"/>
        <a:ext cx="1991609" cy="1076674"/>
      </dsp:txXfrm>
    </dsp:sp>
    <dsp:sp modelId="{03FE3781-019F-4677-BF90-3EE9A661DE63}">
      <dsp:nvSpPr>
        <dsp:cNvPr id="0" name=""/>
        <dsp:cNvSpPr/>
      </dsp:nvSpPr>
      <dsp:spPr>
        <a:xfrm rot="5400000">
          <a:off x="1824293" y="1172260"/>
          <a:ext cx="428875" cy="5146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900" kern="1200"/>
        </a:p>
      </dsp:txBody>
      <dsp:txXfrm rot="-5400000">
        <a:off x="1884336" y="1215147"/>
        <a:ext cx="308790" cy="300213"/>
      </dsp:txXfrm>
    </dsp:sp>
    <dsp:sp modelId="{B3BABED1-1B57-437F-9670-4D10FC9DD4BA}">
      <dsp:nvSpPr>
        <dsp:cNvPr id="0" name=""/>
        <dsp:cNvSpPr/>
      </dsp:nvSpPr>
      <dsp:spPr>
        <a:xfrm>
          <a:off x="1009429" y="1715502"/>
          <a:ext cx="2058603" cy="1143668"/>
        </a:xfrm>
        <a:prstGeom prst="roundRect">
          <a:avLst>
            <a:gd name="adj" fmla="val 10000"/>
          </a:avLst>
        </a:prstGeom>
        <a:solidFill>
          <a:srgbClr val="002C4B">
            <a:alpha val="40000"/>
          </a:srgb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TRNG</a:t>
          </a:r>
        </a:p>
      </dsp:txBody>
      <dsp:txXfrm>
        <a:off x="1042926" y="1748999"/>
        <a:ext cx="1991609" cy="1076674"/>
      </dsp:txXfrm>
    </dsp:sp>
    <dsp:sp modelId="{75C9E7B8-914C-487F-9A8A-CEB7E9A4E2F8}">
      <dsp:nvSpPr>
        <dsp:cNvPr id="0" name=""/>
        <dsp:cNvSpPr/>
      </dsp:nvSpPr>
      <dsp:spPr>
        <a:xfrm rot="5400000">
          <a:off x="1824293" y="2887762"/>
          <a:ext cx="428875" cy="5146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900" kern="1200"/>
        </a:p>
      </dsp:txBody>
      <dsp:txXfrm rot="-5400000">
        <a:off x="1884336" y="2930649"/>
        <a:ext cx="308790" cy="300213"/>
      </dsp:txXfrm>
    </dsp:sp>
    <dsp:sp modelId="{177CCB15-48A3-4574-82BD-D8044CF04B3B}">
      <dsp:nvSpPr>
        <dsp:cNvPr id="0" name=""/>
        <dsp:cNvSpPr/>
      </dsp:nvSpPr>
      <dsp:spPr>
        <a:xfrm>
          <a:off x="1009429" y="3431005"/>
          <a:ext cx="2058603" cy="1143668"/>
        </a:xfrm>
        <a:prstGeom prst="roundRect">
          <a:avLst>
            <a:gd name="adj" fmla="val 10000"/>
          </a:avLst>
        </a:prstGeom>
        <a:solidFill>
          <a:srgbClr val="002C4B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Applicazione</a:t>
          </a:r>
        </a:p>
      </dsp:txBody>
      <dsp:txXfrm>
        <a:off x="1042926" y="3464502"/>
        <a:ext cx="1991609" cy="1076674"/>
      </dsp:txXfrm>
    </dsp:sp>
  </dsp:spTree>
</dsp:drawing>
</file>

<file path=ppt/diagrams/drawing2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94AED1-3595-41C0-94E6-0D717F9D4815}">
      <dsp:nvSpPr>
        <dsp:cNvPr id="0" name=""/>
        <dsp:cNvSpPr/>
      </dsp:nvSpPr>
      <dsp:spPr>
        <a:xfrm>
          <a:off x="1009429" y="0"/>
          <a:ext cx="2058603" cy="1143668"/>
        </a:xfrm>
        <a:prstGeom prst="roundRect">
          <a:avLst>
            <a:gd name="adj" fmla="val 10000"/>
          </a:avLst>
        </a:prstGeom>
        <a:solidFill>
          <a:srgbClr val="002C4B">
            <a:alpha val="30000"/>
          </a:srgb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Acquisizione dati</a:t>
          </a:r>
        </a:p>
      </dsp:txBody>
      <dsp:txXfrm>
        <a:off x="1042926" y="33497"/>
        <a:ext cx="1991609" cy="1076674"/>
      </dsp:txXfrm>
    </dsp:sp>
    <dsp:sp modelId="{03FE3781-019F-4677-BF90-3EE9A661DE63}">
      <dsp:nvSpPr>
        <dsp:cNvPr id="0" name=""/>
        <dsp:cNvSpPr/>
      </dsp:nvSpPr>
      <dsp:spPr>
        <a:xfrm rot="5400000">
          <a:off x="1824293" y="1172260"/>
          <a:ext cx="428875" cy="5146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900" kern="1200"/>
        </a:p>
      </dsp:txBody>
      <dsp:txXfrm rot="-5400000">
        <a:off x="1884336" y="1215147"/>
        <a:ext cx="308790" cy="300213"/>
      </dsp:txXfrm>
    </dsp:sp>
    <dsp:sp modelId="{B3BABED1-1B57-437F-9670-4D10FC9DD4BA}">
      <dsp:nvSpPr>
        <dsp:cNvPr id="0" name=""/>
        <dsp:cNvSpPr/>
      </dsp:nvSpPr>
      <dsp:spPr>
        <a:xfrm>
          <a:off x="1009429" y="1715502"/>
          <a:ext cx="2058603" cy="1143668"/>
        </a:xfrm>
        <a:prstGeom prst="roundRect">
          <a:avLst>
            <a:gd name="adj" fmla="val 10000"/>
          </a:avLst>
        </a:prstGeom>
        <a:solidFill>
          <a:srgbClr val="002C4B">
            <a:alpha val="30000"/>
          </a:srgb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TRNG</a:t>
          </a:r>
        </a:p>
      </dsp:txBody>
      <dsp:txXfrm>
        <a:off x="1042926" y="1748999"/>
        <a:ext cx="1991609" cy="1076674"/>
      </dsp:txXfrm>
    </dsp:sp>
    <dsp:sp modelId="{75C9E7B8-914C-487F-9A8A-CEB7E9A4E2F8}">
      <dsp:nvSpPr>
        <dsp:cNvPr id="0" name=""/>
        <dsp:cNvSpPr/>
      </dsp:nvSpPr>
      <dsp:spPr>
        <a:xfrm rot="5400000">
          <a:off x="1824293" y="2887762"/>
          <a:ext cx="428875" cy="5146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900" kern="1200"/>
        </a:p>
      </dsp:txBody>
      <dsp:txXfrm rot="-5400000">
        <a:off x="1884336" y="2930649"/>
        <a:ext cx="308790" cy="300213"/>
      </dsp:txXfrm>
    </dsp:sp>
    <dsp:sp modelId="{177CCB15-48A3-4574-82BD-D8044CF04B3B}">
      <dsp:nvSpPr>
        <dsp:cNvPr id="0" name=""/>
        <dsp:cNvSpPr/>
      </dsp:nvSpPr>
      <dsp:spPr>
        <a:xfrm>
          <a:off x="1009429" y="3431005"/>
          <a:ext cx="2058603" cy="1143668"/>
        </a:xfrm>
        <a:prstGeom prst="roundRect">
          <a:avLst>
            <a:gd name="adj" fmla="val 10000"/>
          </a:avLst>
        </a:prstGeom>
        <a:solidFill>
          <a:srgbClr val="002C4B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Applicazione</a:t>
          </a:r>
        </a:p>
      </dsp:txBody>
      <dsp:txXfrm>
        <a:off x="1042926" y="3464502"/>
        <a:ext cx="1991609" cy="1076674"/>
      </dsp:txXfrm>
    </dsp:sp>
  </dsp:spTree>
</dsp:drawing>
</file>

<file path=ppt/diagrams/drawing2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94AED1-3595-41C0-94E6-0D717F9D4815}">
      <dsp:nvSpPr>
        <dsp:cNvPr id="0" name=""/>
        <dsp:cNvSpPr/>
      </dsp:nvSpPr>
      <dsp:spPr>
        <a:xfrm>
          <a:off x="1009429" y="0"/>
          <a:ext cx="2058603" cy="1143668"/>
        </a:xfrm>
        <a:prstGeom prst="roundRect">
          <a:avLst>
            <a:gd name="adj" fmla="val 10000"/>
          </a:avLst>
        </a:prstGeom>
        <a:solidFill>
          <a:srgbClr val="002C4B">
            <a:alpha val="30000"/>
          </a:srgb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Acquisizione dati</a:t>
          </a:r>
        </a:p>
      </dsp:txBody>
      <dsp:txXfrm>
        <a:off x="1042926" y="33497"/>
        <a:ext cx="1991609" cy="1076674"/>
      </dsp:txXfrm>
    </dsp:sp>
    <dsp:sp modelId="{03FE3781-019F-4677-BF90-3EE9A661DE63}">
      <dsp:nvSpPr>
        <dsp:cNvPr id="0" name=""/>
        <dsp:cNvSpPr/>
      </dsp:nvSpPr>
      <dsp:spPr>
        <a:xfrm rot="5400000">
          <a:off x="1824293" y="1172260"/>
          <a:ext cx="428875" cy="5146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900" kern="1200"/>
        </a:p>
      </dsp:txBody>
      <dsp:txXfrm rot="-5400000">
        <a:off x="1884336" y="1215147"/>
        <a:ext cx="308790" cy="300213"/>
      </dsp:txXfrm>
    </dsp:sp>
    <dsp:sp modelId="{B3BABED1-1B57-437F-9670-4D10FC9DD4BA}">
      <dsp:nvSpPr>
        <dsp:cNvPr id="0" name=""/>
        <dsp:cNvSpPr/>
      </dsp:nvSpPr>
      <dsp:spPr>
        <a:xfrm>
          <a:off x="1009429" y="1715502"/>
          <a:ext cx="2058603" cy="1143668"/>
        </a:xfrm>
        <a:prstGeom prst="roundRect">
          <a:avLst>
            <a:gd name="adj" fmla="val 10000"/>
          </a:avLst>
        </a:prstGeom>
        <a:solidFill>
          <a:srgbClr val="002C4B">
            <a:alpha val="30000"/>
          </a:srgb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TRNG</a:t>
          </a:r>
        </a:p>
      </dsp:txBody>
      <dsp:txXfrm>
        <a:off x="1042926" y="1748999"/>
        <a:ext cx="1991609" cy="1076674"/>
      </dsp:txXfrm>
    </dsp:sp>
    <dsp:sp modelId="{75C9E7B8-914C-487F-9A8A-CEB7E9A4E2F8}">
      <dsp:nvSpPr>
        <dsp:cNvPr id="0" name=""/>
        <dsp:cNvSpPr/>
      </dsp:nvSpPr>
      <dsp:spPr>
        <a:xfrm rot="5400000">
          <a:off x="1824293" y="2887762"/>
          <a:ext cx="428875" cy="5146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900" kern="1200"/>
        </a:p>
      </dsp:txBody>
      <dsp:txXfrm rot="-5400000">
        <a:off x="1884336" y="2930649"/>
        <a:ext cx="308790" cy="300213"/>
      </dsp:txXfrm>
    </dsp:sp>
    <dsp:sp modelId="{177CCB15-48A3-4574-82BD-D8044CF04B3B}">
      <dsp:nvSpPr>
        <dsp:cNvPr id="0" name=""/>
        <dsp:cNvSpPr/>
      </dsp:nvSpPr>
      <dsp:spPr>
        <a:xfrm>
          <a:off x="1009429" y="3431005"/>
          <a:ext cx="2058603" cy="1143668"/>
        </a:xfrm>
        <a:prstGeom prst="roundRect">
          <a:avLst>
            <a:gd name="adj" fmla="val 10000"/>
          </a:avLst>
        </a:prstGeom>
        <a:solidFill>
          <a:srgbClr val="002C4B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Applicazione</a:t>
          </a:r>
        </a:p>
      </dsp:txBody>
      <dsp:txXfrm>
        <a:off x="1042926" y="3464502"/>
        <a:ext cx="1991609" cy="1076674"/>
      </dsp:txXfrm>
    </dsp:sp>
  </dsp:spTree>
</dsp:drawing>
</file>

<file path=ppt/diagrams/drawing2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94AED1-3595-41C0-94E6-0D717F9D4815}">
      <dsp:nvSpPr>
        <dsp:cNvPr id="0" name=""/>
        <dsp:cNvSpPr/>
      </dsp:nvSpPr>
      <dsp:spPr>
        <a:xfrm>
          <a:off x="1009429" y="0"/>
          <a:ext cx="2058603" cy="1143668"/>
        </a:xfrm>
        <a:prstGeom prst="roundRect">
          <a:avLst>
            <a:gd name="adj" fmla="val 10000"/>
          </a:avLst>
        </a:prstGeom>
        <a:solidFill>
          <a:srgbClr val="002C4B">
            <a:alpha val="30000"/>
          </a:srgb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Acquisizione dati</a:t>
          </a:r>
        </a:p>
      </dsp:txBody>
      <dsp:txXfrm>
        <a:off x="1042926" y="33497"/>
        <a:ext cx="1991609" cy="1076674"/>
      </dsp:txXfrm>
    </dsp:sp>
    <dsp:sp modelId="{03FE3781-019F-4677-BF90-3EE9A661DE63}">
      <dsp:nvSpPr>
        <dsp:cNvPr id="0" name=""/>
        <dsp:cNvSpPr/>
      </dsp:nvSpPr>
      <dsp:spPr>
        <a:xfrm rot="5400000">
          <a:off x="1824293" y="1172260"/>
          <a:ext cx="428875" cy="5146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900" kern="1200"/>
        </a:p>
      </dsp:txBody>
      <dsp:txXfrm rot="-5400000">
        <a:off x="1884336" y="1215147"/>
        <a:ext cx="308790" cy="300213"/>
      </dsp:txXfrm>
    </dsp:sp>
    <dsp:sp modelId="{B3BABED1-1B57-437F-9670-4D10FC9DD4BA}">
      <dsp:nvSpPr>
        <dsp:cNvPr id="0" name=""/>
        <dsp:cNvSpPr/>
      </dsp:nvSpPr>
      <dsp:spPr>
        <a:xfrm>
          <a:off x="1009429" y="1715502"/>
          <a:ext cx="2058603" cy="1143668"/>
        </a:xfrm>
        <a:prstGeom prst="roundRect">
          <a:avLst>
            <a:gd name="adj" fmla="val 10000"/>
          </a:avLst>
        </a:prstGeom>
        <a:solidFill>
          <a:srgbClr val="002C4B">
            <a:alpha val="30000"/>
          </a:srgb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TRNG</a:t>
          </a:r>
        </a:p>
      </dsp:txBody>
      <dsp:txXfrm>
        <a:off x="1042926" y="1748999"/>
        <a:ext cx="1991609" cy="1076674"/>
      </dsp:txXfrm>
    </dsp:sp>
    <dsp:sp modelId="{75C9E7B8-914C-487F-9A8A-CEB7E9A4E2F8}">
      <dsp:nvSpPr>
        <dsp:cNvPr id="0" name=""/>
        <dsp:cNvSpPr/>
      </dsp:nvSpPr>
      <dsp:spPr>
        <a:xfrm rot="5400000">
          <a:off x="1824293" y="2887762"/>
          <a:ext cx="428875" cy="5146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900" kern="1200"/>
        </a:p>
      </dsp:txBody>
      <dsp:txXfrm rot="-5400000">
        <a:off x="1884336" y="2930649"/>
        <a:ext cx="308790" cy="300213"/>
      </dsp:txXfrm>
    </dsp:sp>
    <dsp:sp modelId="{177CCB15-48A3-4574-82BD-D8044CF04B3B}">
      <dsp:nvSpPr>
        <dsp:cNvPr id="0" name=""/>
        <dsp:cNvSpPr/>
      </dsp:nvSpPr>
      <dsp:spPr>
        <a:xfrm>
          <a:off x="1009429" y="3431005"/>
          <a:ext cx="2058603" cy="1143668"/>
        </a:xfrm>
        <a:prstGeom prst="roundRect">
          <a:avLst>
            <a:gd name="adj" fmla="val 10000"/>
          </a:avLst>
        </a:prstGeom>
        <a:solidFill>
          <a:srgbClr val="002C4B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Applicazione</a:t>
          </a:r>
        </a:p>
      </dsp:txBody>
      <dsp:txXfrm>
        <a:off x="1042926" y="3464502"/>
        <a:ext cx="1991609" cy="1076674"/>
      </dsp:txXfrm>
    </dsp:sp>
  </dsp:spTree>
</dsp:drawing>
</file>

<file path=ppt/diagrams/drawing2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94AED1-3595-41C0-94E6-0D717F9D4815}">
      <dsp:nvSpPr>
        <dsp:cNvPr id="0" name=""/>
        <dsp:cNvSpPr/>
      </dsp:nvSpPr>
      <dsp:spPr>
        <a:xfrm>
          <a:off x="1009429" y="0"/>
          <a:ext cx="2058603" cy="1143668"/>
        </a:xfrm>
        <a:prstGeom prst="roundRect">
          <a:avLst>
            <a:gd name="adj" fmla="val 10000"/>
          </a:avLst>
        </a:prstGeom>
        <a:solidFill>
          <a:srgbClr val="002C4B">
            <a:alpha val="30000"/>
          </a:srgb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Acquisizione dati</a:t>
          </a:r>
        </a:p>
      </dsp:txBody>
      <dsp:txXfrm>
        <a:off x="1042926" y="33497"/>
        <a:ext cx="1991609" cy="1076674"/>
      </dsp:txXfrm>
    </dsp:sp>
    <dsp:sp modelId="{03FE3781-019F-4677-BF90-3EE9A661DE63}">
      <dsp:nvSpPr>
        <dsp:cNvPr id="0" name=""/>
        <dsp:cNvSpPr/>
      </dsp:nvSpPr>
      <dsp:spPr>
        <a:xfrm rot="5400000">
          <a:off x="1824293" y="1172260"/>
          <a:ext cx="428875" cy="5146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900" kern="1200"/>
        </a:p>
      </dsp:txBody>
      <dsp:txXfrm rot="-5400000">
        <a:off x="1884336" y="1215147"/>
        <a:ext cx="308790" cy="300213"/>
      </dsp:txXfrm>
    </dsp:sp>
    <dsp:sp modelId="{B3BABED1-1B57-437F-9670-4D10FC9DD4BA}">
      <dsp:nvSpPr>
        <dsp:cNvPr id="0" name=""/>
        <dsp:cNvSpPr/>
      </dsp:nvSpPr>
      <dsp:spPr>
        <a:xfrm>
          <a:off x="1009429" y="1715502"/>
          <a:ext cx="2058603" cy="1143668"/>
        </a:xfrm>
        <a:prstGeom prst="roundRect">
          <a:avLst>
            <a:gd name="adj" fmla="val 10000"/>
          </a:avLst>
        </a:prstGeom>
        <a:solidFill>
          <a:srgbClr val="002C4B">
            <a:alpha val="30000"/>
          </a:srgb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TRNG</a:t>
          </a:r>
        </a:p>
      </dsp:txBody>
      <dsp:txXfrm>
        <a:off x="1042926" y="1748999"/>
        <a:ext cx="1991609" cy="1076674"/>
      </dsp:txXfrm>
    </dsp:sp>
    <dsp:sp modelId="{75C9E7B8-914C-487F-9A8A-CEB7E9A4E2F8}">
      <dsp:nvSpPr>
        <dsp:cNvPr id="0" name=""/>
        <dsp:cNvSpPr/>
      </dsp:nvSpPr>
      <dsp:spPr>
        <a:xfrm rot="5400000">
          <a:off x="1824293" y="2887762"/>
          <a:ext cx="428875" cy="5146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900" kern="1200"/>
        </a:p>
      </dsp:txBody>
      <dsp:txXfrm rot="-5400000">
        <a:off x="1884336" y="2930649"/>
        <a:ext cx="308790" cy="300213"/>
      </dsp:txXfrm>
    </dsp:sp>
    <dsp:sp modelId="{177CCB15-48A3-4574-82BD-D8044CF04B3B}">
      <dsp:nvSpPr>
        <dsp:cNvPr id="0" name=""/>
        <dsp:cNvSpPr/>
      </dsp:nvSpPr>
      <dsp:spPr>
        <a:xfrm>
          <a:off x="1009429" y="3431005"/>
          <a:ext cx="2058603" cy="1143668"/>
        </a:xfrm>
        <a:prstGeom prst="roundRect">
          <a:avLst>
            <a:gd name="adj" fmla="val 10000"/>
          </a:avLst>
        </a:prstGeom>
        <a:solidFill>
          <a:srgbClr val="002C4B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Applicazione</a:t>
          </a:r>
        </a:p>
      </dsp:txBody>
      <dsp:txXfrm>
        <a:off x="1042926" y="3464502"/>
        <a:ext cx="1991609" cy="107667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94AED1-3595-41C0-94E6-0D717F9D4815}">
      <dsp:nvSpPr>
        <dsp:cNvPr id="0" name=""/>
        <dsp:cNvSpPr/>
      </dsp:nvSpPr>
      <dsp:spPr>
        <a:xfrm>
          <a:off x="1009429" y="0"/>
          <a:ext cx="2058603" cy="1143668"/>
        </a:xfrm>
        <a:prstGeom prst="roundRect">
          <a:avLst>
            <a:gd name="adj" fmla="val 10000"/>
          </a:avLst>
        </a:prstGeom>
        <a:solidFill>
          <a:srgbClr val="002C4B">
            <a:alpha val="40000"/>
          </a:srgb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Acquisizione dati</a:t>
          </a:r>
        </a:p>
      </dsp:txBody>
      <dsp:txXfrm>
        <a:off x="1042926" y="33497"/>
        <a:ext cx="1991609" cy="1076674"/>
      </dsp:txXfrm>
    </dsp:sp>
    <dsp:sp modelId="{03FE3781-019F-4677-BF90-3EE9A661DE63}">
      <dsp:nvSpPr>
        <dsp:cNvPr id="0" name=""/>
        <dsp:cNvSpPr/>
      </dsp:nvSpPr>
      <dsp:spPr>
        <a:xfrm rot="5400000">
          <a:off x="1824293" y="1172260"/>
          <a:ext cx="428875" cy="5146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900" kern="1200"/>
        </a:p>
      </dsp:txBody>
      <dsp:txXfrm rot="-5400000">
        <a:off x="1884336" y="1215147"/>
        <a:ext cx="308790" cy="300213"/>
      </dsp:txXfrm>
    </dsp:sp>
    <dsp:sp modelId="{B3BABED1-1B57-437F-9670-4D10FC9DD4BA}">
      <dsp:nvSpPr>
        <dsp:cNvPr id="0" name=""/>
        <dsp:cNvSpPr/>
      </dsp:nvSpPr>
      <dsp:spPr>
        <a:xfrm>
          <a:off x="1009429" y="1715502"/>
          <a:ext cx="2058603" cy="1143668"/>
        </a:xfrm>
        <a:prstGeom prst="roundRect">
          <a:avLst>
            <a:gd name="adj" fmla="val 10000"/>
          </a:avLst>
        </a:prstGeom>
        <a:solidFill>
          <a:srgbClr val="002C4B">
            <a:alpha val="40000"/>
          </a:srgb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TRNG</a:t>
          </a:r>
        </a:p>
      </dsp:txBody>
      <dsp:txXfrm>
        <a:off x="1042926" y="1748999"/>
        <a:ext cx="1991609" cy="1076674"/>
      </dsp:txXfrm>
    </dsp:sp>
    <dsp:sp modelId="{75C9E7B8-914C-487F-9A8A-CEB7E9A4E2F8}">
      <dsp:nvSpPr>
        <dsp:cNvPr id="0" name=""/>
        <dsp:cNvSpPr/>
      </dsp:nvSpPr>
      <dsp:spPr>
        <a:xfrm rot="5400000">
          <a:off x="1824293" y="2887762"/>
          <a:ext cx="428875" cy="5146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900" kern="1200"/>
        </a:p>
      </dsp:txBody>
      <dsp:txXfrm rot="-5400000">
        <a:off x="1884336" y="2930649"/>
        <a:ext cx="308790" cy="300213"/>
      </dsp:txXfrm>
    </dsp:sp>
    <dsp:sp modelId="{177CCB15-48A3-4574-82BD-D8044CF04B3B}">
      <dsp:nvSpPr>
        <dsp:cNvPr id="0" name=""/>
        <dsp:cNvSpPr/>
      </dsp:nvSpPr>
      <dsp:spPr>
        <a:xfrm>
          <a:off x="1009429" y="3431005"/>
          <a:ext cx="2058603" cy="1143668"/>
        </a:xfrm>
        <a:prstGeom prst="roundRect">
          <a:avLst>
            <a:gd name="adj" fmla="val 10000"/>
          </a:avLst>
        </a:prstGeom>
        <a:solidFill>
          <a:srgbClr val="002C4B">
            <a:alpha val="40000"/>
          </a:srgb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Applicazione</a:t>
          </a:r>
        </a:p>
      </dsp:txBody>
      <dsp:txXfrm>
        <a:off x="1042926" y="3464502"/>
        <a:ext cx="1991609" cy="1076674"/>
      </dsp:txXfrm>
    </dsp:sp>
  </dsp:spTree>
</dsp:drawing>
</file>

<file path=ppt/diagrams/drawing3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94AED1-3595-41C0-94E6-0D717F9D4815}">
      <dsp:nvSpPr>
        <dsp:cNvPr id="0" name=""/>
        <dsp:cNvSpPr/>
      </dsp:nvSpPr>
      <dsp:spPr>
        <a:xfrm>
          <a:off x="1009429" y="0"/>
          <a:ext cx="2058603" cy="1143668"/>
        </a:xfrm>
        <a:prstGeom prst="roundRect">
          <a:avLst>
            <a:gd name="adj" fmla="val 10000"/>
          </a:avLst>
        </a:prstGeom>
        <a:solidFill>
          <a:srgbClr val="002C4B">
            <a:alpha val="30000"/>
          </a:srgb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Acquisizione dati</a:t>
          </a:r>
        </a:p>
      </dsp:txBody>
      <dsp:txXfrm>
        <a:off x="1042926" y="33497"/>
        <a:ext cx="1991609" cy="1076674"/>
      </dsp:txXfrm>
    </dsp:sp>
    <dsp:sp modelId="{03FE3781-019F-4677-BF90-3EE9A661DE63}">
      <dsp:nvSpPr>
        <dsp:cNvPr id="0" name=""/>
        <dsp:cNvSpPr/>
      </dsp:nvSpPr>
      <dsp:spPr>
        <a:xfrm rot="5400000">
          <a:off x="1824293" y="1172260"/>
          <a:ext cx="428875" cy="5146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900" kern="1200"/>
        </a:p>
      </dsp:txBody>
      <dsp:txXfrm rot="-5400000">
        <a:off x="1884336" y="1215147"/>
        <a:ext cx="308790" cy="300213"/>
      </dsp:txXfrm>
    </dsp:sp>
    <dsp:sp modelId="{B3BABED1-1B57-437F-9670-4D10FC9DD4BA}">
      <dsp:nvSpPr>
        <dsp:cNvPr id="0" name=""/>
        <dsp:cNvSpPr/>
      </dsp:nvSpPr>
      <dsp:spPr>
        <a:xfrm>
          <a:off x="1009429" y="1715502"/>
          <a:ext cx="2058603" cy="1143668"/>
        </a:xfrm>
        <a:prstGeom prst="roundRect">
          <a:avLst>
            <a:gd name="adj" fmla="val 10000"/>
          </a:avLst>
        </a:prstGeom>
        <a:solidFill>
          <a:srgbClr val="002C4B">
            <a:alpha val="30000"/>
          </a:srgb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TRNG</a:t>
          </a:r>
        </a:p>
      </dsp:txBody>
      <dsp:txXfrm>
        <a:off x="1042926" y="1748999"/>
        <a:ext cx="1991609" cy="1076674"/>
      </dsp:txXfrm>
    </dsp:sp>
    <dsp:sp modelId="{75C9E7B8-914C-487F-9A8A-CEB7E9A4E2F8}">
      <dsp:nvSpPr>
        <dsp:cNvPr id="0" name=""/>
        <dsp:cNvSpPr/>
      </dsp:nvSpPr>
      <dsp:spPr>
        <a:xfrm rot="5400000">
          <a:off x="1824293" y="2887762"/>
          <a:ext cx="428875" cy="5146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900" kern="1200"/>
        </a:p>
      </dsp:txBody>
      <dsp:txXfrm rot="-5400000">
        <a:off x="1884336" y="2930649"/>
        <a:ext cx="308790" cy="300213"/>
      </dsp:txXfrm>
    </dsp:sp>
    <dsp:sp modelId="{177CCB15-48A3-4574-82BD-D8044CF04B3B}">
      <dsp:nvSpPr>
        <dsp:cNvPr id="0" name=""/>
        <dsp:cNvSpPr/>
      </dsp:nvSpPr>
      <dsp:spPr>
        <a:xfrm>
          <a:off x="1009429" y="3431005"/>
          <a:ext cx="2058603" cy="1143668"/>
        </a:xfrm>
        <a:prstGeom prst="roundRect">
          <a:avLst>
            <a:gd name="adj" fmla="val 10000"/>
          </a:avLst>
        </a:prstGeom>
        <a:solidFill>
          <a:srgbClr val="002C4B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Applicazione</a:t>
          </a:r>
        </a:p>
      </dsp:txBody>
      <dsp:txXfrm>
        <a:off x="1042926" y="3464502"/>
        <a:ext cx="1991609" cy="107667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94AED1-3595-41C0-94E6-0D717F9D4815}">
      <dsp:nvSpPr>
        <dsp:cNvPr id="0" name=""/>
        <dsp:cNvSpPr/>
      </dsp:nvSpPr>
      <dsp:spPr>
        <a:xfrm>
          <a:off x="1009429" y="0"/>
          <a:ext cx="2058603" cy="1143668"/>
        </a:xfrm>
        <a:prstGeom prst="roundRect">
          <a:avLst>
            <a:gd name="adj" fmla="val 10000"/>
          </a:avLst>
        </a:prstGeom>
        <a:solidFill>
          <a:srgbClr val="002C4B">
            <a:alpha val="40000"/>
          </a:srgb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Acquisizione dati</a:t>
          </a:r>
        </a:p>
      </dsp:txBody>
      <dsp:txXfrm>
        <a:off x="1042926" y="33497"/>
        <a:ext cx="1991609" cy="1076674"/>
      </dsp:txXfrm>
    </dsp:sp>
    <dsp:sp modelId="{03FE3781-019F-4677-BF90-3EE9A661DE63}">
      <dsp:nvSpPr>
        <dsp:cNvPr id="0" name=""/>
        <dsp:cNvSpPr/>
      </dsp:nvSpPr>
      <dsp:spPr>
        <a:xfrm rot="5400000">
          <a:off x="1824293" y="1172260"/>
          <a:ext cx="428875" cy="5146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900" kern="1200"/>
        </a:p>
      </dsp:txBody>
      <dsp:txXfrm rot="-5400000">
        <a:off x="1884336" y="1215147"/>
        <a:ext cx="308790" cy="300213"/>
      </dsp:txXfrm>
    </dsp:sp>
    <dsp:sp modelId="{B3BABED1-1B57-437F-9670-4D10FC9DD4BA}">
      <dsp:nvSpPr>
        <dsp:cNvPr id="0" name=""/>
        <dsp:cNvSpPr/>
      </dsp:nvSpPr>
      <dsp:spPr>
        <a:xfrm>
          <a:off x="1009429" y="1715502"/>
          <a:ext cx="2058603" cy="1143668"/>
        </a:xfrm>
        <a:prstGeom prst="roundRect">
          <a:avLst>
            <a:gd name="adj" fmla="val 10000"/>
          </a:avLst>
        </a:prstGeom>
        <a:solidFill>
          <a:srgbClr val="002C4B">
            <a:alpha val="40000"/>
          </a:srgb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TRNG</a:t>
          </a:r>
        </a:p>
      </dsp:txBody>
      <dsp:txXfrm>
        <a:off x="1042926" y="1748999"/>
        <a:ext cx="1991609" cy="1076674"/>
      </dsp:txXfrm>
    </dsp:sp>
    <dsp:sp modelId="{75C9E7B8-914C-487F-9A8A-CEB7E9A4E2F8}">
      <dsp:nvSpPr>
        <dsp:cNvPr id="0" name=""/>
        <dsp:cNvSpPr/>
      </dsp:nvSpPr>
      <dsp:spPr>
        <a:xfrm rot="5400000">
          <a:off x="1824293" y="2887762"/>
          <a:ext cx="428875" cy="5146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900" kern="1200"/>
        </a:p>
      </dsp:txBody>
      <dsp:txXfrm rot="-5400000">
        <a:off x="1884336" y="2930649"/>
        <a:ext cx="308790" cy="300213"/>
      </dsp:txXfrm>
    </dsp:sp>
    <dsp:sp modelId="{177CCB15-48A3-4574-82BD-D8044CF04B3B}">
      <dsp:nvSpPr>
        <dsp:cNvPr id="0" name=""/>
        <dsp:cNvSpPr/>
      </dsp:nvSpPr>
      <dsp:spPr>
        <a:xfrm>
          <a:off x="1009429" y="3431005"/>
          <a:ext cx="2058603" cy="1143668"/>
        </a:xfrm>
        <a:prstGeom prst="roundRect">
          <a:avLst>
            <a:gd name="adj" fmla="val 10000"/>
          </a:avLst>
        </a:prstGeom>
        <a:solidFill>
          <a:srgbClr val="002C4B">
            <a:alpha val="40000"/>
          </a:srgb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Applicazione</a:t>
          </a:r>
        </a:p>
      </dsp:txBody>
      <dsp:txXfrm>
        <a:off x="1042926" y="3464502"/>
        <a:ext cx="1991609" cy="107667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94AED1-3595-41C0-94E6-0D717F9D4815}">
      <dsp:nvSpPr>
        <dsp:cNvPr id="0" name=""/>
        <dsp:cNvSpPr/>
      </dsp:nvSpPr>
      <dsp:spPr>
        <a:xfrm>
          <a:off x="1009429" y="0"/>
          <a:ext cx="2058603" cy="1143668"/>
        </a:xfrm>
        <a:prstGeom prst="roundRect">
          <a:avLst>
            <a:gd name="adj" fmla="val 10000"/>
          </a:avLst>
        </a:prstGeom>
        <a:solidFill>
          <a:srgbClr val="002C4B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Acquisizione dati</a:t>
          </a:r>
        </a:p>
      </dsp:txBody>
      <dsp:txXfrm>
        <a:off x="1042926" y="33497"/>
        <a:ext cx="1991609" cy="1076674"/>
      </dsp:txXfrm>
    </dsp:sp>
    <dsp:sp modelId="{03FE3781-019F-4677-BF90-3EE9A661DE63}">
      <dsp:nvSpPr>
        <dsp:cNvPr id="0" name=""/>
        <dsp:cNvSpPr/>
      </dsp:nvSpPr>
      <dsp:spPr>
        <a:xfrm rot="5400000">
          <a:off x="1824293" y="1172260"/>
          <a:ext cx="428875" cy="5146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900" kern="1200"/>
        </a:p>
      </dsp:txBody>
      <dsp:txXfrm rot="-5400000">
        <a:off x="1884336" y="1215147"/>
        <a:ext cx="308790" cy="300213"/>
      </dsp:txXfrm>
    </dsp:sp>
    <dsp:sp modelId="{B3BABED1-1B57-437F-9670-4D10FC9DD4BA}">
      <dsp:nvSpPr>
        <dsp:cNvPr id="0" name=""/>
        <dsp:cNvSpPr/>
      </dsp:nvSpPr>
      <dsp:spPr>
        <a:xfrm>
          <a:off x="1009429" y="1715502"/>
          <a:ext cx="2058603" cy="1143668"/>
        </a:xfrm>
        <a:prstGeom prst="roundRect">
          <a:avLst>
            <a:gd name="adj" fmla="val 10000"/>
          </a:avLst>
        </a:prstGeom>
        <a:solidFill>
          <a:srgbClr val="002C4B">
            <a:alpha val="30000"/>
          </a:srgb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TRNG</a:t>
          </a:r>
        </a:p>
      </dsp:txBody>
      <dsp:txXfrm>
        <a:off x="1042926" y="1748999"/>
        <a:ext cx="1991609" cy="1076674"/>
      </dsp:txXfrm>
    </dsp:sp>
    <dsp:sp modelId="{75C9E7B8-914C-487F-9A8A-CEB7E9A4E2F8}">
      <dsp:nvSpPr>
        <dsp:cNvPr id="0" name=""/>
        <dsp:cNvSpPr/>
      </dsp:nvSpPr>
      <dsp:spPr>
        <a:xfrm rot="5400000">
          <a:off x="1824293" y="2887762"/>
          <a:ext cx="428875" cy="5146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900" kern="1200"/>
        </a:p>
      </dsp:txBody>
      <dsp:txXfrm rot="-5400000">
        <a:off x="1884336" y="2930649"/>
        <a:ext cx="308790" cy="300213"/>
      </dsp:txXfrm>
    </dsp:sp>
    <dsp:sp modelId="{177CCB15-48A3-4574-82BD-D8044CF04B3B}">
      <dsp:nvSpPr>
        <dsp:cNvPr id="0" name=""/>
        <dsp:cNvSpPr/>
      </dsp:nvSpPr>
      <dsp:spPr>
        <a:xfrm>
          <a:off x="1009429" y="3431005"/>
          <a:ext cx="2058603" cy="1143668"/>
        </a:xfrm>
        <a:prstGeom prst="roundRect">
          <a:avLst>
            <a:gd name="adj" fmla="val 10000"/>
          </a:avLst>
        </a:prstGeom>
        <a:solidFill>
          <a:srgbClr val="002C4B">
            <a:alpha val="30000"/>
          </a:srgb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Applicazione</a:t>
          </a:r>
        </a:p>
      </dsp:txBody>
      <dsp:txXfrm>
        <a:off x="1042926" y="3464502"/>
        <a:ext cx="1991609" cy="107667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94AED1-3595-41C0-94E6-0D717F9D4815}">
      <dsp:nvSpPr>
        <dsp:cNvPr id="0" name=""/>
        <dsp:cNvSpPr/>
      </dsp:nvSpPr>
      <dsp:spPr>
        <a:xfrm>
          <a:off x="1009429" y="0"/>
          <a:ext cx="2058603" cy="1143668"/>
        </a:xfrm>
        <a:prstGeom prst="roundRect">
          <a:avLst>
            <a:gd name="adj" fmla="val 10000"/>
          </a:avLst>
        </a:prstGeom>
        <a:solidFill>
          <a:srgbClr val="002C4B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Acquisizione dati</a:t>
          </a:r>
        </a:p>
      </dsp:txBody>
      <dsp:txXfrm>
        <a:off x="1042926" y="33497"/>
        <a:ext cx="1991609" cy="1076674"/>
      </dsp:txXfrm>
    </dsp:sp>
    <dsp:sp modelId="{03FE3781-019F-4677-BF90-3EE9A661DE63}">
      <dsp:nvSpPr>
        <dsp:cNvPr id="0" name=""/>
        <dsp:cNvSpPr/>
      </dsp:nvSpPr>
      <dsp:spPr>
        <a:xfrm rot="5400000">
          <a:off x="1824293" y="1172260"/>
          <a:ext cx="428875" cy="5146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900" kern="1200"/>
        </a:p>
      </dsp:txBody>
      <dsp:txXfrm rot="-5400000">
        <a:off x="1884336" y="1215147"/>
        <a:ext cx="308790" cy="300213"/>
      </dsp:txXfrm>
    </dsp:sp>
    <dsp:sp modelId="{B3BABED1-1B57-437F-9670-4D10FC9DD4BA}">
      <dsp:nvSpPr>
        <dsp:cNvPr id="0" name=""/>
        <dsp:cNvSpPr/>
      </dsp:nvSpPr>
      <dsp:spPr>
        <a:xfrm>
          <a:off x="1009429" y="1715502"/>
          <a:ext cx="2058603" cy="1143668"/>
        </a:xfrm>
        <a:prstGeom prst="roundRect">
          <a:avLst>
            <a:gd name="adj" fmla="val 10000"/>
          </a:avLst>
        </a:prstGeom>
        <a:solidFill>
          <a:srgbClr val="002C4B">
            <a:alpha val="30000"/>
          </a:srgb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TRNG</a:t>
          </a:r>
        </a:p>
      </dsp:txBody>
      <dsp:txXfrm>
        <a:off x="1042926" y="1748999"/>
        <a:ext cx="1991609" cy="1076674"/>
      </dsp:txXfrm>
    </dsp:sp>
    <dsp:sp modelId="{75C9E7B8-914C-487F-9A8A-CEB7E9A4E2F8}">
      <dsp:nvSpPr>
        <dsp:cNvPr id="0" name=""/>
        <dsp:cNvSpPr/>
      </dsp:nvSpPr>
      <dsp:spPr>
        <a:xfrm rot="5400000">
          <a:off x="1824293" y="2887762"/>
          <a:ext cx="428875" cy="5146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900" kern="1200"/>
        </a:p>
      </dsp:txBody>
      <dsp:txXfrm rot="-5400000">
        <a:off x="1884336" y="2930649"/>
        <a:ext cx="308790" cy="300213"/>
      </dsp:txXfrm>
    </dsp:sp>
    <dsp:sp modelId="{177CCB15-48A3-4574-82BD-D8044CF04B3B}">
      <dsp:nvSpPr>
        <dsp:cNvPr id="0" name=""/>
        <dsp:cNvSpPr/>
      </dsp:nvSpPr>
      <dsp:spPr>
        <a:xfrm>
          <a:off x="1009429" y="3431005"/>
          <a:ext cx="2058603" cy="1143668"/>
        </a:xfrm>
        <a:prstGeom prst="roundRect">
          <a:avLst>
            <a:gd name="adj" fmla="val 10000"/>
          </a:avLst>
        </a:prstGeom>
        <a:solidFill>
          <a:srgbClr val="002C4B">
            <a:alpha val="30000"/>
          </a:srgb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Applicazione</a:t>
          </a:r>
        </a:p>
      </dsp:txBody>
      <dsp:txXfrm>
        <a:off x="1042926" y="3464502"/>
        <a:ext cx="1991609" cy="1076674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94AED1-3595-41C0-94E6-0D717F9D4815}">
      <dsp:nvSpPr>
        <dsp:cNvPr id="0" name=""/>
        <dsp:cNvSpPr/>
      </dsp:nvSpPr>
      <dsp:spPr>
        <a:xfrm>
          <a:off x="1009429" y="0"/>
          <a:ext cx="2058603" cy="1143668"/>
        </a:xfrm>
        <a:prstGeom prst="roundRect">
          <a:avLst>
            <a:gd name="adj" fmla="val 10000"/>
          </a:avLst>
        </a:prstGeom>
        <a:solidFill>
          <a:srgbClr val="002C4B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Acquisizione dati</a:t>
          </a:r>
        </a:p>
      </dsp:txBody>
      <dsp:txXfrm>
        <a:off x="1042926" y="33497"/>
        <a:ext cx="1991609" cy="1076674"/>
      </dsp:txXfrm>
    </dsp:sp>
    <dsp:sp modelId="{03FE3781-019F-4677-BF90-3EE9A661DE63}">
      <dsp:nvSpPr>
        <dsp:cNvPr id="0" name=""/>
        <dsp:cNvSpPr/>
      </dsp:nvSpPr>
      <dsp:spPr>
        <a:xfrm rot="5400000">
          <a:off x="1824293" y="1172260"/>
          <a:ext cx="428875" cy="5146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900" kern="1200"/>
        </a:p>
      </dsp:txBody>
      <dsp:txXfrm rot="-5400000">
        <a:off x="1884336" y="1215147"/>
        <a:ext cx="308790" cy="300213"/>
      </dsp:txXfrm>
    </dsp:sp>
    <dsp:sp modelId="{B3BABED1-1B57-437F-9670-4D10FC9DD4BA}">
      <dsp:nvSpPr>
        <dsp:cNvPr id="0" name=""/>
        <dsp:cNvSpPr/>
      </dsp:nvSpPr>
      <dsp:spPr>
        <a:xfrm>
          <a:off x="1009429" y="1715502"/>
          <a:ext cx="2058603" cy="1143668"/>
        </a:xfrm>
        <a:prstGeom prst="roundRect">
          <a:avLst>
            <a:gd name="adj" fmla="val 10000"/>
          </a:avLst>
        </a:prstGeom>
        <a:solidFill>
          <a:srgbClr val="002C4B">
            <a:alpha val="30000"/>
          </a:srgb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TRNG</a:t>
          </a:r>
        </a:p>
      </dsp:txBody>
      <dsp:txXfrm>
        <a:off x="1042926" y="1748999"/>
        <a:ext cx="1991609" cy="1076674"/>
      </dsp:txXfrm>
    </dsp:sp>
    <dsp:sp modelId="{75C9E7B8-914C-487F-9A8A-CEB7E9A4E2F8}">
      <dsp:nvSpPr>
        <dsp:cNvPr id="0" name=""/>
        <dsp:cNvSpPr/>
      </dsp:nvSpPr>
      <dsp:spPr>
        <a:xfrm rot="5400000">
          <a:off x="1824293" y="2887762"/>
          <a:ext cx="428875" cy="5146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900" kern="1200"/>
        </a:p>
      </dsp:txBody>
      <dsp:txXfrm rot="-5400000">
        <a:off x="1884336" y="2930649"/>
        <a:ext cx="308790" cy="300213"/>
      </dsp:txXfrm>
    </dsp:sp>
    <dsp:sp modelId="{177CCB15-48A3-4574-82BD-D8044CF04B3B}">
      <dsp:nvSpPr>
        <dsp:cNvPr id="0" name=""/>
        <dsp:cNvSpPr/>
      </dsp:nvSpPr>
      <dsp:spPr>
        <a:xfrm>
          <a:off x="1009429" y="3431005"/>
          <a:ext cx="2058603" cy="1143668"/>
        </a:xfrm>
        <a:prstGeom prst="roundRect">
          <a:avLst>
            <a:gd name="adj" fmla="val 10000"/>
          </a:avLst>
        </a:prstGeom>
        <a:solidFill>
          <a:srgbClr val="002C4B">
            <a:alpha val="30000"/>
          </a:srgb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Applicazione</a:t>
          </a:r>
        </a:p>
      </dsp:txBody>
      <dsp:txXfrm>
        <a:off x="1042926" y="3464502"/>
        <a:ext cx="1991609" cy="1076674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94AED1-3595-41C0-94E6-0D717F9D4815}">
      <dsp:nvSpPr>
        <dsp:cNvPr id="0" name=""/>
        <dsp:cNvSpPr/>
      </dsp:nvSpPr>
      <dsp:spPr>
        <a:xfrm>
          <a:off x="1009429" y="0"/>
          <a:ext cx="2058603" cy="1143668"/>
        </a:xfrm>
        <a:prstGeom prst="roundRect">
          <a:avLst>
            <a:gd name="adj" fmla="val 10000"/>
          </a:avLst>
        </a:prstGeom>
        <a:solidFill>
          <a:srgbClr val="002C4B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Acquisizione dati</a:t>
          </a:r>
        </a:p>
      </dsp:txBody>
      <dsp:txXfrm>
        <a:off x="1042926" y="33497"/>
        <a:ext cx="1991609" cy="1076674"/>
      </dsp:txXfrm>
    </dsp:sp>
    <dsp:sp modelId="{03FE3781-019F-4677-BF90-3EE9A661DE63}">
      <dsp:nvSpPr>
        <dsp:cNvPr id="0" name=""/>
        <dsp:cNvSpPr/>
      </dsp:nvSpPr>
      <dsp:spPr>
        <a:xfrm rot="5400000">
          <a:off x="1824293" y="1172260"/>
          <a:ext cx="428875" cy="5146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900" kern="1200"/>
        </a:p>
      </dsp:txBody>
      <dsp:txXfrm rot="-5400000">
        <a:off x="1884336" y="1215147"/>
        <a:ext cx="308790" cy="300213"/>
      </dsp:txXfrm>
    </dsp:sp>
    <dsp:sp modelId="{B3BABED1-1B57-437F-9670-4D10FC9DD4BA}">
      <dsp:nvSpPr>
        <dsp:cNvPr id="0" name=""/>
        <dsp:cNvSpPr/>
      </dsp:nvSpPr>
      <dsp:spPr>
        <a:xfrm>
          <a:off x="1009429" y="1715502"/>
          <a:ext cx="2058603" cy="1143668"/>
        </a:xfrm>
        <a:prstGeom prst="roundRect">
          <a:avLst>
            <a:gd name="adj" fmla="val 10000"/>
          </a:avLst>
        </a:prstGeom>
        <a:solidFill>
          <a:srgbClr val="002C4B">
            <a:alpha val="30000"/>
          </a:srgb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TRNG</a:t>
          </a:r>
        </a:p>
      </dsp:txBody>
      <dsp:txXfrm>
        <a:off x="1042926" y="1748999"/>
        <a:ext cx="1991609" cy="1076674"/>
      </dsp:txXfrm>
    </dsp:sp>
    <dsp:sp modelId="{75C9E7B8-914C-487F-9A8A-CEB7E9A4E2F8}">
      <dsp:nvSpPr>
        <dsp:cNvPr id="0" name=""/>
        <dsp:cNvSpPr/>
      </dsp:nvSpPr>
      <dsp:spPr>
        <a:xfrm rot="5400000">
          <a:off x="1824293" y="2887762"/>
          <a:ext cx="428875" cy="5146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900" kern="1200"/>
        </a:p>
      </dsp:txBody>
      <dsp:txXfrm rot="-5400000">
        <a:off x="1884336" y="2930649"/>
        <a:ext cx="308790" cy="300213"/>
      </dsp:txXfrm>
    </dsp:sp>
    <dsp:sp modelId="{177CCB15-48A3-4574-82BD-D8044CF04B3B}">
      <dsp:nvSpPr>
        <dsp:cNvPr id="0" name=""/>
        <dsp:cNvSpPr/>
      </dsp:nvSpPr>
      <dsp:spPr>
        <a:xfrm>
          <a:off x="1009429" y="3431005"/>
          <a:ext cx="2058603" cy="1143668"/>
        </a:xfrm>
        <a:prstGeom prst="roundRect">
          <a:avLst>
            <a:gd name="adj" fmla="val 10000"/>
          </a:avLst>
        </a:prstGeom>
        <a:solidFill>
          <a:srgbClr val="002C4B">
            <a:alpha val="30000"/>
          </a:srgb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Applicazione</a:t>
          </a:r>
        </a:p>
      </dsp:txBody>
      <dsp:txXfrm>
        <a:off x="1042926" y="3464502"/>
        <a:ext cx="1991609" cy="1076674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94AED1-3595-41C0-94E6-0D717F9D4815}">
      <dsp:nvSpPr>
        <dsp:cNvPr id="0" name=""/>
        <dsp:cNvSpPr/>
      </dsp:nvSpPr>
      <dsp:spPr>
        <a:xfrm>
          <a:off x="1009429" y="0"/>
          <a:ext cx="2058603" cy="1143668"/>
        </a:xfrm>
        <a:prstGeom prst="roundRect">
          <a:avLst>
            <a:gd name="adj" fmla="val 10000"/>
          </a:avLst>
        </a:prstGeom>
        <a:solidFill>
          <a:srgbClr val="002C4B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Acquisizione dati</a:t>
          </a:r>
        </a:p>
      </dsp:txBody>
      <dsp:txXfrm>
        <a:off x="1042926" y="33497"/>
        <a:ext cx="1991609" cy="1076674"/>
      </dsp:txXfrm>
    </dsp:sp>
    <dsp:sp modelId="{03FE3781-019F-4677-BF90-3EE9A661DE63}">
      <dsp:nvSpPr>
        <dsp:cNvPr id="0" name=""/>
        <dsp:cNvSpPr/>
      </dsp:nvSpPr>
      <dsp:spPr>
        <a:xfrm rot="5400000">
          <a:off x="1824293" y="1172260"/>
          <a:ext cx="428875" cy="5146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900" kern="1200"/>
        </a:p>
      </dsp:txBody>
      <dsp:txXfrm rot="-5400000">
        <a:off x="1884336" y="1215147"/>
        <a:ext cx="308790" cy="300213"/>
      </dsp:txXfrm>
    </dsp:sp>
    <dsp:sp modelId="{B3BABED1-1B57-437F-9670-4D10FC9DD4BA}">
      <dsp:nvSpPr>
        <dsp:cNvPr id="0" name=""/>
        <dsp:cNvSpPr/>
      </dsp:nvSpPr>
      <dsp:spPr>
        <a:xfrm>
          <a:off x="1009429" y="1715502"/>
          <a:ext cx="2058603" cy="1143668"/>
        </a:xfrm>
        <a:prstGeom prst="roundRect">
          <a:avLst>
            <a:gd name="adj" fmla="val 10000"/>
          </a:avLst>
        </a:prstGeom>
        <a:solidFill>
          <a:srgbClr val="002C4B">
            <a:alpha val="30000"/>
          </a:srgb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TRNG</a:t>
          </a:r>
        </a:p>
      </dsp:txBody>
      <dsp:txXfrm>
        <a:off x="1042926" y="1748999"/>
        <a:ext cx="1991609" cy="1076674"/>
      </dsp:txXfrm>
    </dsp:sp>
    <dsp:sp modelId="{75C9E7B8-914C-487F-9A8A-CEB7E9A4E2F8}">
      <dsp:nvSpPr>
        <dsp:cNvPr id="0" name=""/>
        <dsp:cNvSpPr/>
      </dsp:nvSpPr>
      <dsp:spPr>
        <a:xfrm rot="5400000">
          <a:off x="1824293" y="2887762"/>
          <a:ext cx="428875" cy="5146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900" kern="1200"/>
        </a:p>
      </dsp:txBody>
      <dsp:txXfrm rot="-5400000">
        <a:off x="1884336" y="2930649"/>
        <a:ext cx="308790" cy="300213"/>
      </dsp:txXfrm>
    </dsp:sp>
    <dsp:sp modelId="{177CCB15-48A3-4574-82BD-D8044CF04B3B}">
      <dsp:nvSpPr>
        <dsp:cNvPr id="0" name=""/>
        <dsp:cNvSpPr/>
      </dsp:nvSpPr>
      <dsp:spPr>
        <a:xfrm>
          <a:off x="1009429" y="3431005"/>
          <a:ext cx="2058603" cy="1143668"/>
        </a:xfrm>
        <a:prstGeom prst="roundRect">
          <a:avLst>
            <a:gd name="adj" fmla="val 10000"/>
          </a:avLst>
        </a:prstGeom>
        <a:solidFill>
          <a:srgbClr val="002C4B">
            <a:alpha val="30000"/>
          </a:srgb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Applicazione</a:t>
          </a:r>
        </a:p>
      </dsp:txBody>
      <dsp:txXfrm>
        <a:off x="1042926" y="3464502"/>
        <a:ext cx="1991609" cy="107667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0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1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2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3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4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5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6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7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8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9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0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E4B74236-8084-4FE1-84CD-BCD0C77CED2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9C3FB5FF-8DD4-42B9-89B0-F38B7C2DDE6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36192F-24D1-4711-AE36-F0E4634B663C}" type="datetimeFigureOut">
              <a:rPr lang="it-IT" smtClean="0"/>
              <a:t>30/06/2022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793F9B0A-080A-435B-B998-7CEB91F4A93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it-IT"/>
              <a:t>1 luglio 2022    Tema E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7C2DA747-439D-4ED0-AF77-62B0C03C6F4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E91D87-CD14-44DD-ABA4-6A9BD857489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66538842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0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80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jpg>
</file>

<file path=ppt/media/image5.png>
</file>

<file path=ppt/media/image6.png>
</file>

<file path=ppt/media/image60.png>
</file>

<file path=ppt/media/image61.png>
</file>

<file path=ppt/media/image7.png>
</file>

<file path=ppt/media/image70.png>
</file>

<file path=ppt/media/image71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A077B6-DCBB-4D09-8D6A-1A0CEF3DF54E}" type="datetimeFigureOut">
              <a:rPr lang="it-IT" smtClean="0"/>
              <a:t>30/06/2022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it-IT"/>
              <a:t>1 luglio 2022    Tema E</a:t>
            </a:r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A9EDBC-498E-45F3-8E94-53E817FC90D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3612557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spc="3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1 luglio 2022    Tema E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1 luglio 2022    Tema 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1 luglio 2022    Tema 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spc="3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ED139-0480-4198-83E2-68CE0B25BC9B}" type="datetimeFigureOut">
              <a:rPr lang="en-US" dirty="0"/>
              <a:t>6/30/2022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54971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2BD47-5F5E-4508-9DFC-0021F20B392D}" type="datetimeFigureOut">
              <a:rPr lang="en-US" dirty="0"/>
              <a:t>6/30/2022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4371091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1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 spc="3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B23E3-326B-4424-9A50-2CBB9CA4B2E5}" type="datetimeFigureOut">
              <a:rPr lang="en-US" dirty="0"/>
              <a:t>6/30/2022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152862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A09F6F-C437-48B6-80BB-8E50899C06AF}" type="datetimeFigureOut">
              <a:rPr lang="en-US" dirty="0"/>
              <a:t>6/30/2022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8342060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i="0" kern="1200" dirty="0">
                <a:solidFill>
                  <a:schemeClr val="tx2"/>
                </a:solidFill>
                <a:latin typeface="LM Roman 10" pitchFamily="2" charset="77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it-IT" dirty="0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76D14-B85F-4865-804C-5734F9C85CDD}" type="datetimeFigureOut">
              <a:rPr lang="en-US" dirty="0"/>
              <a:t>6/30/2022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8440368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956C38-6601-4688-9146-5E61D8B04598}" type="datetimeFigureOut">
              <a:rPr lang="en-US" dirty="0"/>
              <a:t>6/30/2022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04797969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6061E-CDAE-49E3-92CB-288B639C3B6F}" type="datetimeFigureOut">
              <a:rPr lang="en-US" dirty="0"/>
              <a:t>6/30/2022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317695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2800" b="1" baseline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5E9851-4767-4B63-B36B-F772D06043F2}" type="datetimeFigureOut">
              <a:rPr lang="en-US" dirty="0"/>
              <a:t>6/30/2022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9621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1 luglio 2022    Tema 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400" baseline="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9A586-BE94-448D-BAE3-D5D323B9149F}" type="datetimeFigureOut">
              <a:rPr lang="en-US" dirty="0"/>
              <a:t>6/30/2022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851645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97CE23-3B6A-482C-9BEA-F32A9EB44C40}" type="datetimeFigureOut">
              <a:rPr lang="en-US" dirty="0"/>
              <a:t>6/30/2022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5411334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9C8FD-9717-4D78-9D01-4CBD0AC8CAE0}" type="datetimeFigureOut">
              <a:rPr lang="en-US" dirty="0"/>
              <a:t>6/30/2022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7143202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spc="3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ED139-0480-4198-83E2-68CE0B25BC9B}" type="datetimeFigureOut">
              <a:rPr lang="en-US" dirty="0"/>
              <a:t>6/30/2022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33489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2BD47-5F5E-4508-9DFC-0021F20B392D}" type="datetimeFigureOut">
              <a:rPr lang="en-US" dirty="0"/>
              <a:t>6/30/2022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0751819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1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 spc="3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B23E3-326B-4424-9A50-2CBB9CA4B2E5}" type="datetimeFigureOut">
              <a:rPr lang="en-US" dirty="0"/>
              <a:t>6/30/2022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4106065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A09F6F-C437-48B6-80BB-8E50899C06AF}" type="datetimeFigureOut">
              <a:rPr lang="en-US" dirty="0"/>
              <a:t>6/30/2022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2296835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76D14-B85F-4865-804C-5734F9C85CDD}" type="datetimeFigureOut">
              <a:rPr lang="en-US" dirty="0"/>
              <a:t>6/30/2022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1709577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956C38-6601-4688-9146-5E61D8B04598}" type="datetimeFigureOut">
              <a:rPr lang="en-US" dirty="0"/>
              <a:t>6/30/2022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5763223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6061E-CDAE-49E3-92CB-288B639C3B6F}" type="datetimeFigureOut">
              <a:rPr lang="en-US" dirty="0"/>
              <a:t>6/30/2022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77007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1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 spc="3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1 luglio 2022    Tema 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2800" b="1" baseline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5E9851-4767-4B63-B36B-F772D06043F2}" type="datetimeFigureOut">
              <a:rPr lang="en-US" dirty="0"/>
              <a:t>6/30/2022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95733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400" baseline="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9A586-BE94-448D-BAE3-D5D323B9149F}" type="datetimeFigureOut">
              <a:rPr lang="en-US" dirty="0"/>
              <a:t>6/30/2022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903559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97CE23-3B6A-482C-9BEA-F32A9EB44C40}" type="datetimeFigureOut">
              <a:rPr lang="en-US" dirty="0"/>
              <a:t>6/30/2022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8930046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9C8FD-9717-4D78-9D01-4CBD0AC8CAE0}" type="datetimeFigureOut">
              <a:rPr lang="en-US" dirty="0"/>
              <a:t>6/30/2022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889120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1 luglio 2022    Tema 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1 luglio 2022    Tema 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1 luglio 2022    Tema 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1 luglio 2022    Tema 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2800" b="1" baseline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1 luglio 2022    Tema 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400" baseline="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1 luglio 2022    Tema 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294198"/>
            <a:ext cx="9692640" cy="1397124"/>
          </a:xfrm>
          <a:prstGeom prst="rect">
            <a:avLst/>
          </a:prstGeom>
        </p:spPr>
        <p:txBody>
          <a:bodyPr vert="horz" lIns="91440" tIns="27432" rIns="91440" bIns="45720" rtlCol="0" anchor="b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it-IT"/>
              <a:t>1 luglio 2022    Tema 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 spc="-5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2000" kern="1200" spc="1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294198"/>
            <a:ext cx="9692640" cy="1397124"/>
          </a:xfrm>
          <a:prstGeom prst="rect">
            <a:avLst/>
          </a:prstGeom>
        </p:spPr>
        <p:txBody>
          <a:bodyPr vert="horz" lIns="91440" tIns="27432" rIns="91440" bIns="45720" rtlCol="0" anchor="b">
            <a:normAutofit/>
          </a:bodyPr>
          <a:lstStyle/>
          <a:p>
            <a:r>
              <a:rPr lang="it-IT" dirty="0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 i="0">
                <a:solidFill>
                  <a:schemeClr val="accent1">
                    <a:lumMod val="40000"/>
                    <a:lumOff val="60000"/>
                  </a:schemeClr>
                </a:solidFill>
                <a:latin typeface="LM Roman 10" pitchFamily="2" charset="77"/>
              </a:defRPr>
            </a:lvl1pPr>
          </a:lstStyle>
          <a:p>
            <a:fld id="{ADDEAF24-54CC-4408-99B3-A70A172EFF44}" type="datetimeFigureOut">
              <a:rPr lang="en-US" smtClean="0"/>
              <a:pPr/>
              <a:t>6/30/2022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b="0" i="0">
                <a:solidFill>
                  <a:schemeClr val="accent1">
                    <a:lumMod val="40000"/>
                    <a:lumOff val="60000"/>
                  </a:schemeClr>
                </a:solidFill>
                <a:latin typeface="LM Roman 10" pitchFamily="2" charset="77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 b="0" i="0">
                <a:solidFill>
                  <a:schemeClr val="accent1">
                    <a:lumMod val="60000"/>
                    <a:lumOff val="40000"/>
                  </a:schemeClr>
                </a:solidFill>
                <a:latin typeface="LM Roman 10" pitchFamily="2" charset="77"/>
              </a:defRPr>
            </a:lvl1pPr>
          </a:lstStyle>
          <a:p>
            <a:fld id="{4FAB73BC-B049-4115-A692-8D63A059BFB8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84904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 spc="-50" baseline="0">
          <a:solidFill>
            <a:schemeClr val="accent1"/>
          </a:solidFill>
          <a:latin typeface="LM Roman 10" pitchFamily="2" charset="77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2000" b="0" i="0" kern="1200" spc="10" baseline="0">
          <a:solidFill>
            <a:schemeClr val="tx1">
              <a:lumMod val="65000"/>
              <a:lumOff val="35000"/>
            </a:schemeClr>
          </a:solidFill>
          <a:latin typeface="LM Roman 10" pitchFamily="2" charset="77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800" b="0" i="0" kern="1200">
          <a:solidFill>
            <a:schemeClr val="tx1">
              <a:lumMod val="65000"/>
              <a:lumOff val="35000"/>
            </a:schemeClr>
          </a:solidFill>
          <a:latin typeface="LM Roman 10" pitchFamily="2" charset="77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b="0" i="0" kern="1200">
          <a:solidFill>
            <a:schemeClr val="tx1">
              <a:lumMod val="65000"/>
              <a:lumOff val="35000"/>
            </a:schemeClr>
          </a:solidFill>
          <a:latin typeface="LM Roman 10" pitchFamily="2" charset="77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b="0" i="0" kern="1200">
          <a:solidFill>
            <a:schemeClr val="tx1">
              <a:lumMod val="65000"/>
              <a:lumOff val="35000"/>
            </a:schemeClr>
          </a:solidFill>
          <a:latin typeface="LM Roman 10" pitchFamily="2" charset="77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b="0" i="0" kern="1200">
          <a:solidFill>
            <a:schemeClr val="tx1">
              <a:lumMod val="65000"/>
              <a:lumOff val="35000"/>
            </a:schemeClr>
          </a:solidFill>
          <a:latin typeface="LM Roman 10" pitchFamily="2" charset="77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294198"/>
            <a:ext cx="9692640" cy="1397124"/>
          </a:xfrm>
          <a:prstGeom prst="rect">
            <a:avLst/>
          </a:prstGeom>
        </p:spPr>
        <p:txBody>
          <a:bodyPr vert="horz" lIns="91440" tIns="27432" rIns="91440" bIns="45720" rtlCol="0" anchor="b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fld id="{ADDEAF24-54CC-4408-99B3-A70A172EFF44}" type="datetimeFigureOut">
              <a:rPr lang="en-US" dirty="0"/>
              <a:t>6/30/2022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2841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 spc="-5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2000" kern="1200" spc="1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9.xml"/><Relationship Id="rId3" Type="http://schemas.openxmlformats.org/officeDocument/2006/relationships/image" Target="../media/image2.jpeg"/><Relationship Id="rId7" Type="http://schemas.openxmlformats.org/officeDocument/2006/relationships/diagramColors" Target="../diagrams/colors9.xm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Relationship Id="rId6" Type="http://schemas.openxmlformats.org/officeDocument/2006/relationships/diagramQuickStyle" Target="../diagrams/quickStyle9.xml"/><Relationship Id="rId5" Type="http://schemas.openxmlformats.org/officeDocument/2006/relationships/diagramLayout" Target="../diagrams/layout9.xml"/><Relationship Id="rId4" Type="http://schemas.openxmlformats.org/officeDocument/2006/relationships/diagramData" Target="../diagrams/data9.xml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0.xml"/><Relationship Id="rId3" Type="http://schemas.openxmlformats.org/officeDocument/2006/relationships/image" Target="../media/image2.jpeg"/><Relationship Id="rId7" Type="http://schemas.openxmlformats.org/officeDocument/2006/relationships/diagramColors" Target="../diagrams/colors10.xm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Relationship Id="rId6" Type="http://schemas.openxmlformats.org/officeDocument/2006/relationships/diagramQuickStyle" Target="../diagrams/quickStyle10.xml"/><Relationship Id="rId5" Type="http://schemas.openxmlformats.org/officeDocument/2006/relationships/diagramLayout" Target="../diagrams/layout10.xml"/><Relationship Id="rId4" Type="http://schemas.openxmlformats.org/officeDocument/2006/relationships/diagramData" Target="../diagrams/data10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1.xml"/><Relationship Id="rId3" Type="http://schemas.openxmlformats.org/officeDocument/2006/relationships/image" Target="../media/image18.png"/><Relationship Id="rId7" Type="http://schemas.openxmlformats.org/officeDocument/2006/relationships/diagramQuickStyle" Target="../diagrams/quickStyle1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4.xml"/><Relationship Id="rId6" Type="http://schemas.openxmlformats.org/officeDocument/2006/relationships/diagramLayout" Target="../diagrams/layout11.xml"/><Relationship Id="rId5" Type="http://schemas.openxmlformats.org/officeDocument/2006/relationships/diagramData" Target="../diagrams/data11.xml"/><Relationship Id="rId4" Type="http://schemas.openxmlformats.org/officeDocument/2006/relationships/image" Target="../media/image19.png"/><Relationship Id="rId9" Type="http://schemas.microsoft.com/office/2007/relationships/diagramDrawing" Target="../diagrams/drawing11.xml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2.xml"/><Relationship Id="rId3" Type="http://schemas.openxmlformats.org/officeDocument/2006/relationships/image" Target="../media/image20.png"/><Relationship Id="rId7" Type="http://schemas.openxmlformats.org/officeDocument/2006/relationships/diagramColors" Target="../diagrams/colors12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4.xml"/><Relationship Id="rId6" Type="http://schemas.openxmlformats.org/officeDocument/2006/relationships/diagramQuickStyle" Target="../diagrams/quickStyle12.xml"/><Relationship Id="rId5" Type="http://schemas.openxmlformats.org/officeDocument/2006/relationships/diagramLayout" Target="../diagrams/layout12.xml"/><Relationship Id="rId4" Type="http://schemas.openxmlformats.org/officeDocument/2006/relationships/diagramData" Target="../diagrams/data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3.xml"/><Relationship Id="rId7" Type="http://schemas.microsoft.com/office/2007/relationships/diagramDrawing" Target="../diagrams/drawing13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4.xml"/><Relationship Id="rId6" Type="http://schemas.openxmlformats.org/officeDocument/2006/relationships/diagramColors" Target="../diagrams/colors13.xml"/><Relationship Id="rId5" Type="http://schemas.openxmlformats.org/officeDocument/2006/relationships/diagramQuickStyle" Target="../diagrams/quickStyle13.xml"/><Relationship Id="rId4" Type="http://schemas.openxmlformats.org/officeDocument/2006/relationships/diagramLayout" Target="../diagrams/layout13.xml"/></Relationships>
</file>

<file path=ppt/slides/_rels/slide1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4.xml"/><Relationship Id="rId3" Type="http://schemas.openxmlformats.org/officeDocument/2006/relationships/image" Target="../media/image21.png"/><Relationship Id="rId7" Type="http://schemas.openxmlformats.org/officeDocument/2006/relationships/diagramColors" Target="../diagrams/colors14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4.xml"/><Relationship Id="rId6" Type="http://schemas.openxmlformats.org/officeDocument/2006/relationships/diagramQuickStyle" Target="../diagrams/quickStyle14.xml"/><Relationship Id="rId5" Type="http://schemas.openxmlformats.org/officeDocument/2006/relationships/diagramLayout" Target="../diagrams/layout14.xml"/><Relationship Id="rId4" Type="http://schemas.openxmlformats.org/officeDocument/2006/relationships/diagramData" Target="../diagrams/data14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.png"/><Relationship Id="rId13" Type="http://schemas.openxmlformats.org/officeDocument/2006/relationships/diagramColors" Target="../diagrams/colors15.xml"/><Relationship Id="rId12" Type="http://schemas.openxmlformats.org/officeDocument/2006/relationships/diagramQuickStyle" Target="../diagrams/quickStyle15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4.xml"/><Relationship Id="rId11" Type="http://schemas.openxmlformats.org/officeDocument/2006/relationships/diagramLayout" Target="../diagrams/layout15.xml"/><Relationship Id="rId10" Type="http://schemas.openxmlformats.org/officeDocument/2006/relationships/diagramData" Target="../diagrams/data15.xml"/><Relationship Id="rId9" Type="http://schemas.openxmlformats.org/officeDocument/2006/relationships/image" Target="../media/image70.png"/><Relationship Id="rId14" Type="http://schemas.microsoft.com/office/2007/relationships/diagramDrawing" Target="../diagrams/drawing15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6.xml"/><Relationship Id="rId3" Type="http://schemas.openxmlformats.org/officeDocument/2006/relationships/image" Target="../media/image22.png"/><Relationship Id="rId7" Type="http://schemas.openxmlformats.org/officeDocument/2006/relationships/diagramQuickStyle" Target="../diagrams/quickStyle16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4.xml"/><Relationship Id="rId6" Type="http://schemas.openxmlformats.org/officeDocument/2006/relationships/diagramLayout" Target="../diagrams/layout16.xml"/><Relationship Id="rId5" Type="http://schemas.openxmlformats.org/officeDocument/2006/relationships/diagramData" Target="../diagrams/data16.xml"/><Relationship Id="rId4" Type="http://schemas.openxmlformats.org/officeDocument/2006/relationships/image" Target="../media/image23.png"/><Relationship Id="rId9" Type="http://schemas.microsoft.com/office/2007/relationships/diagramDrawing" Target="../diagrams/drawing16.xml"/></Relationships>
</file>

<file path=ppt/slides/_rels/slide1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7.xml"/><Relationship Id="rId3" Type="http://schemas.openxmlformats.org/officeDocument/2006/relationships/image" Target="../media/image24.png"/><Relationship Id="rId7" Type="http://schemas.openxmlformats.org/officeDocument/2006/relationships/diagramColors" Target="../diagrams/colors17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4.xml"/><Relationship Id="rId6" Type="http://schemas.openxmlformats.org/officeDocument/2006/relationships/diagramQuickStyle" Target="../diagrams/quickStyle17.xml"/><Relationship Id="rId5" Type="http://schemas.openxmlformats.org/officeDocument/2006/relationships/diagramLayout" Target="../diagrams/layout17.xml"/><Relationship Id="rId4" Type="http://schemas.openxmlformats.org/officeDocument/2006/relationships/diagramData" Target="../diagrams/data17.xml"/></Relationships>
</file>

<file path=ppt/slides/_rels/slide1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8.xml"/><Relationship Id="rId3" Type="http://schemas.openxmlformats.org/officeDocument/2006/relationships/image" Target="../media/image25.png"/><Relationship Id="rId7" Type="http://schemas.openxmlformats.org/officeDocument/2006/relationships/diagramColors" Target="../diagrams/colors18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4.xml"/><Relationship Id="rId6" Type="http://schemas.openxmlformats.org/officeDocument/2006/relationships/diagramQuickStyle" Target="../diagrams/quickStyle18.xml"/><Relationship Id="rId5" Type="http://schemas.openxmlformats.org/officeDocument/2006/relationships/diagramLayout" Target="../diagrams/layout18.xml"/><Relationship Id="rId4" Type="http://schemas.openxmlformats.org/officeDocument/2006/relationships/diagramData" Target="../diagrams/data18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9.xml"/><Relationship Id="rId3" Type="http://schemas.openxmlformats.org/officeDocument/2006/relationships/image" Target="../media/image26.png"/><Relationship Id="rId7" Type="http://schemas.openxmlformats.org/officeDocument/2006/relationships/diagramColors" Target="../diagrams/colors19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4.xml"/><Relationship Id="rId6" Type="http://schemas.openxmlformats.org/officeDocument/2006/relationships/diagramQuickStyle" Target="../diagrams/quickStyle19.xml"/><Relationship Id="rId5" Type="http://schemas.openxmlformats.org/officeDocument/2006/relationships/diagramLayout" Target="../diagrams/layout19.xml"/><Relationship Id="rId4" Type="http://schemas.openxmlformats.org/officeDocument/2006/relationships/diagramData" Target="../diagrams/data19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13" Type="http://schemas.openxmlformats.org/officeDocument/2006/relationships/image" Target="../media/image29.png"/><Relationship Id="rId3" Type="http://schemas.openxmlformats.org/officeDocument/2006/relationships/diagramData" Target="../diagrams/data20.xml"/><Relationship Id="rId7" Type="http://schemas.microsoft.com/office/2007/relationships/diagramDrawing" Target="../diagrams/drawing20.xml"/><Relationship Id="rId12" Type="http://schemas.openxmlformats.org/officeDocument/2006/relationships/image" Target="../media/image28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0.xml"/><Relationship Id="rId11" Type="http://schemas.openxmlformats.org/officeDocument/2006/relationships/image" Target="../media/image71.png"/><Relationship Id="rId5" Type="http://schemas.openxmlformats.org/officeDocument/2006/relationships/diagramQuickStyle" Target="../diagrams/quickStyle20.xml"/><Relationship Id="rId10" Type="http://schemas.openxmlformats.org/officeDocument/2006/relationships/image" Target="../media/image60.png"/><Relationship Id="rId4" Type="http://schemas.openxmlformats.org/officeDocument/2006/relationships/diagramLayout" Target="../diagrams/layout20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diagramData" Target="../diagrams/data21.xml"/><Relationship Id="rId7" Type="http://schemas.microsoft.com/office/2007/relationships/diagramDrawing" Target="../diagrams/drawing2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1.xml"/><Relationship Id="rId5" Type="http://schemas.openxmlformats.org/officeDocument/2006/relationships/diagramQuickStyle" Target="../diagrams/quickStyle21.xml"/><Relationship Id="rId4" Type="http://schemas.openxmlformats.org/officeDocument/2006/relationships/diagramLayout" Target="../diagrams/layout21.xml"/><Relationship Id="rId9" Type="http://schemas.openxmlformats.org/officeDocument/2006/relationships/image" Target="../media/image29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diagramData" Target="../diagrams/data22.xml"/><Relationship Id="rId7" Type="http://schemas.microsoft.com/office/2007/relationships/diagramDrawing" Target="../diagrams/drawing22.xml"/><Relationship Id="rId12" Type="http://schemas.openxmlformats.org/officeDocument/2006/relationships/image" Target="../media/image29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2.xml"/><Relationship Id="rId5" Type="http://schemas.openxmlformats.org/officeDocument/2006/relationships/diagramQuickStyle" Target="../diagrams/quickStyle22.xml"/><Relationship Id="rId10" Type="http://schemas.openxmlformats.org/officeDocument/2006/relationships/image" Target="../media/image33.png"/><Relationship Id="rId4" Type="http://schemas.openxmlformats.org/officeDocument/2006/relationships/diagramLayout" Target="../diagrams/layout22.xml"/><Relationship Id="rId9" Type="http://schemas.openxmlformats.org/officeDocument/2006/relationships/image" Target="../media/image32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diagramData" Target="../diagrams/data23.xml"/><Relationship Id="rId7" Type="http://schemas.microsoft.com/office/2007/relationships/diagramDrawing" Target="../diagrams/drawing23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3.xml"/><Relationship Id="rId5" Type="http://schemas.openxmlformats.org/officeDocument/2006/relationships/diagramQuickStyle" Target="../diagrams/quickStyle23.xml"/><Relationship Id="rId4" Type="http://schemas.openxmlformats.org/officeDocument/2006/relationships/diagramLayout" Target="../diagrams/layout23.xml"/><Relationship Id="rId9" Type="http://schemas.openxmlformats.org/officeDocument/2006/relationships/image" Target="../media/image29.png"/></Relationships>
</file>

<file path=ppt/slides/_rels/slide2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4.xml"/><Relationship Id="rId3" Type="http://schemas.openxmlformats.org/officeDocument/2006/relationships/image" Target="../media/image2.jpeg"/><Relationship Id="rId7" Type="http://schemas.openxmlformats.org/officeDocument/2006/relationships/diagramColors" Target="../diagrams/colors24.xml"/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4.xml"/><Relationship Id="rId11" Type="http://schemas.openxmlformats.org/officeDocument/2006/relationships/image" Target="../media/image36.png"/><Relationship Id="rId5" Type="http://schemas.openxmlformats.org/officeDocument/2006/relationships/diagramLayout" Target="../diagrams/layout24.xml"/><Relationship Id="rId10" Type="http://schemas.openxmlformats.org/officeDocument/2006/relationships/image" Target="../media/image35.png"/><Relationship Id="rId4" Type="http://schemas.openxmlformats.org/officeDocument/2006/relationships/diagramData" Target="../diagrams/data24.xml"/><Relationship Id="rId9" Type="http://schemas.openxmlformats.org/officeDocument/2006/relationships/image" Target="../media/image34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diagramData" Target="../diagrams/data25.xml"/><Relationship Id="rId7" Type="http://schemas.microsoft.com/office/2007/relationships/diagramDrawing" Target="../diagrams/drawing25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5.xml"/><Relationship Id="rId5" Type="http://schemas.openxmlformats.org/officeDocument/2006/relationships/diagramQuickStyle" Target="../diagrams/quickStyle25.xml"/><Relationship Id="rId4" Type="http://schemas.openxmlformats.org/officeDocument/2006/relationships/diagramLayout" Target="../diagrams/layout25.xml"/><Relationship Id="rId9" Type="http://schemas.openxmlformats.org/officeDocument/2006/relationships/image" Target="../media/image29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diagramData" Target="../diagrams/data26.xml"/><Relationship Id="rId7" Type="http://schemas.microsoft.com/office/2007/relationships/diagramDrawing" Target="../diagrams/drawing26.xml"/><Relationship Id="rId12" Type="http://schemas.openxmlformats.org/officeDocument/2006/relationships/image" Target="../media/image29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6.xml"/><Relationship Id="rId5" Type="http://schemas.openxmlformats.org/officeDocument/2006/relationships/diagramQuickStyle" Target="../diagrams/quickStyle26.xml"/><Relationship Id="rId10" Type="http://schemas.openxmlformats.org/officeDocument/2006/relationships/image" Target="../media/image40.png"/><Relationship Id="rId4" Type="http://schemas.openxmlformats.org/officeDocument/2006/relationships/diagramLayout" Target="../diagrams/layout26.xml"/><Relationship Id="rId9" Type="http://schemas.openxmlformats.org/officeDocument/2006/relationships/image" Target="../media/image39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diagramData" Target="../diagrams/data27.xml"/><Relationship Id="rId7" Type="http://schemas.microsoft.com/office/2007/relationships/diagramDrawing" Target="../diagrams/drawing27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7.xml"/><Relationship Id="rId5" Type="http://schemas.openxmlformats.org/officeDocument/2006/relationships/diagramQuickStyle" Target="../diagrams/quickStyle27.xml"/><Relationship Id="rId4" Type="http://schemas.openxmlformats.org/officeDocument/2006/relationships/diagramLayout" Target="../diagrams/layout27.xml"/><Relationship Id="rId9" Type="http://schemas.openxmlformats.org/officeDocument/2006/relationships/image" Target="../media/image29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diagramData" Target="../diagrams/data28.xml"/><Relationship Id="rId7" Type="http://schemas.microsoft.com/office/2007/relationships/diagramDrawing" Target="../diagrams/drawing28.xml"/><Relationship Id="rId12" Type="http://schemas.openxmlformats.org/officeDocument/2006/relationships/image" Target="../media/image29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8.xml"/><Relationship Id="rId5" Type="http://schemas.openxmlformats.org/officeDocument/2006/relationships/diagramQuickStyle" Target="../diagrams/quickStyle28.xml"/><Relationship Id="rId10" Type="http://schemas.openxmlformats.org/officeDocument/2006/relationships/image" Target="../media/image44.png"/><Relationship Id="rId4" Type="http://schemas.openxmlformats.org/officeDocument/2006/relationships/diagramLayout" Target="../diagrams/layout28.xml"/><Relationship Id="rId9" Type="http://schemas.openxmlformats.org/officeDocument/2006/relationships/image" Target="../media/image4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9.xml"/><Relationship Id="rId7" Type="http://schemas.microsoft.com/office/2007/relationships/diagramDrawing" Target="../diagrams/drawing29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9.xml"/><Relationship Id="rId5" Type="http://schemas.openxmlformats.org/officeDocument/2006/relationships/diagramQuickStyle" Target="../diagrams/quickStyle29.xml"/><Relationship Id="rId10" Type="http://schemas.openxmlformats.org/officeDocument/2006/relationships/image" Target="../media/image29.png"/><Relationship Id="rId4" Type="http://schemas.openxmlformats.org/officeDocument/2006/relationships/diagramLayout" Target="../diagrams/layout29.xml"/><Relationship Id="rId9" Type="http://schemas.openxmlformats.org/officeDocument/2006/relationships/image" Target="../media/image280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3" Type="http://schemas.openxmlformats.org/officeDocument/2006/relationships/diagramData" Target="../diagrams/data30.xml"/><Relationship Id="rId7" Type="http://schemas.microsoft.com/office/2007/relationships/diagramDrawing" Target="../diagrams/drawing30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0.xml"/><Relationship Id="rId5" Type="http://schemas.openxmlformats.org/officeDocument/2006/relationships/diagramQuickStyle" Target="../diagrams/quickStyle30.xml"/><Relationship Id="rId4" Type="http://schemas.openxmlformats.org/officeDocument/2006/relationships/diagramLayout" Target="../diagrams/layout30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6.jp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RBerga06/infn-lnl-stage2022-temaE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Relationship Id="rId9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microsoft.com/office/2007/relationships/diagramDrawing" Target="../diagrams/drawing5.xml"/><Relationship Id="rId3" Type="http://schemas.microsoft.com/office/2007/relationships/media" Target="../media/media2.mp4"/><Relationship Id="rId7" Type="http://schemas.openxmlformats.org/officeDocument/2006/relationships/image" Target="../media/image8.png"/><Relationship Id="rId12" Type="http://schemas.openxmlformats.org/officeDocument/2006/relationships/diagramColors" Target="../diagrams/colors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jpeg"/><Relationship Id="rId11" Type="http://schemas.openxmlformats.org/officeDocument/2006/relationships/diagramQuickStyle" Target="../diagrams/quickStyle5.xml"/><Relationship Id="rId5" Type="http://schemas.openxmlformats.org/officeDocument/2006/relationships/slideLayout" Target="../slideLayouts/slideLayout13.xml"/><Relationship Id="rId10" Type="http://schemas.openxmlformats.org/officeDocument/2006/relationships/diagramLayout" Target="../diagrams/layout5.xml"/><Relationship Id="rId4" Type="http://schemas.openxmlformats.org/officeDocument/2006/relationships/video" Target="../media/media2.mp4"/><Relationship Id="rId9" Type="http://schemas.openxmlformats.org/officeDocument/2006/relationships/diagramData" Target="../diagrams/data5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6.xml"/><Relationship Id="rId3" Type="http://schemas.openxmlformats.org/officeDocument/2006/relationships/image" Target="../media/image10.png"/><Relationship Id="rId7" Type="http://schemas.openxmlformats.org/officeDocument/2006/relationships/diagramColors" Target="../diagrams/colors6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6" Type="http://schemas.openxmlformats.org/officeDocument/2006/relationships/diagramQuickStyle" Target="../diagrams/quickStyle6.xml"/><Relationship Id="rId5" Type="http://schemas.openxmlformats.org/officeDocument/2006/relationships/diagramLayout" Target="../diagrams/layout6.xml"/><Relationship Id="rId4" Type="http://schemas.openxmlformats.org/officeDocument/2006/relationships/diagramData" Target="../diagrams/data6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7.xml"/><Relationship Id="rId3" Type="http://schemas.openxmlformats.org/officeDocument/2006/relationships/image" Target="../media/image2.jpeg"/><Relationship Id="rId7" Type="http://schemas.openxmlformats.org/officeDocument/2006/relationships/diagramQuickStyle" Target="../diagrams/quickStyle7.xml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3.xml"/><Relationship Id="rId6" Type="http://schemas.openxmlformats.org/officeDocument/2006/relationships/diagramLayout" Target="../diagrams/layout7.xml"/><Relationship Id="rId5" Type="http://schemas.openxmlformats.org/officeDocument/2006/relationships/diagramData" Target="../diagrams/data7.xml"/><Relationship Id="rId4" Type="http://schemas.openxmlformats.org/officeDocument/2006/relationships/image" Target="../media/image12.png"/><Relationship Id="rId9" Type="http://schemas.microsoft.com/office/2007/relationships/diagramDrawing" Target="../diagrams/drawing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8.xml"/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5.png"/><Relationship Id="rId12" Type="http://schemas.microsoft.com/office/2007/relationships/diagramDrawing" Target="../diagrams/drawing8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14.png"/><Relationship Id="rId11" Type="http://schemas.openxmlformats.org/officeDocument/2006/relationships/diagramColors" Target="../diagrams/colors8.xml"/><Relationship Id="rId5" Type="http://schemas.openxmlformats.org/officeDocument/2006/relationships/image" Target="../media/image13.png"/><Relationship Id="rId10" Type="http://schemas.openxmlformats.org/officeDocument/2006/relationships/diagramQuickStyle" Target="../diagrams/quickStyle8.xml"/><Relationship Id="rId4" Type="http://schemas.openxmlformats.org/officeDocument/2006/relationships/image" Target="../media/image2.jpeg"/><Relationship Id="rId9" Type="http://schemas.openxmlformats.org/officeDocument/2006/relationships/diagramLayout" Target="../diagrams/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9A62B39-F54C-1904-18E0-B4597918CF0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it-IT" dirty="0">
                <a:solidFill>
                  <a:schemeClr val="bg2"/>
                </a:solidFill>
                <a:latin typeface="LM Roman 10" pitchFamily="2" charset="77"/>
              </a:rPr>
              <a:t>Generatore di Numeri Casuali</a:t>
            </a:r>
            <a:br>
              <a:rPr lang="it-IT" dirty="0">
                <a:solidFill>
                  <a:schemeClr val="bg2"/>
                </a:solidFill>
                <a:latin typeface="LM Roman 10" pitchFamily="2" charset="77"/>
              </a:rPr>
            </a:br>
            <a:r>
              <a:rPr lang="it-IT" sz="1600" dirty="0">
                <a:solidFill>
                  <a:schemeClr val="bg2"/>
                </a:solidFill>
                <a:latin typeface="LM Roman 10" pitchFamily="2" charset="77"/>
              </a:rPr>
              <a:t> </a:t>
            </a:r>
            <a:br>
              <a:rPr lang="it-IT" dirty="0">
                <a:solidFill>
                  <a:schemeClr val="bg2"/>
                </a:solidFill>
                <a:latin typeface="LM Roman 10" pitchFamily="2" charset="77"/>
              </a:rPr>
            </a:br>
            <a:r>
              <a:rPr lang="it-IT" sz="4000" dirty="0">
                <a:solidFill>
                  <a:schemeClr val="accent6">
                    <a:lumMod val="75000"/>
                  </a:schemeClr>
                </a:solidFill>
                <a:latin typeface="LM Roman 10" pitchFamily="2" charset="77"/>
              </a:rPr>
              <a:t>Tema E</a:t>
            </a:r>
            <a:endParaRPr lang="it-IT" dirty="0">
              <a:solidFill>
                <a:schemeClr val="accent6">
                  <a:lumMod val="75000"/>
                </a:schemeClr>
              </a:solidFill>
              <a:latin typeface="LM Roman 10" pitchFamily="2" charset="77"/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5A54E25F-758E-2B44-65A2-BBA254175E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9026" y="4917439"/>
            <a:ext cx="9418320" cy="1415791"/>
          </a:xfrm>
        </p:spPr>
        <p:txBody>
          <a:bodyPr>
            <a:normAutofit/>
          </a:bodyPr>
          <a:lstStyle/>
          <a:p>
            <a:pPr algn="ctr"/>
            <a:r>
              <a:rPr lang="it-IT" sz="300" dirty="0">
                <a:solidFill>
                  <a:schemeClr val="accent6">
                    <a:lumMod val="75000"/>
                  </a:schemeClr>
                </a:solidFill>
                <a:latin typeface="LM Roman 10" pitchFamily="2" charset="77"/>
              </a:rPr>
              <a:t> 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LM Roman 10" pitchFamily="2" charset="77"/>
              </a:rPr>
              <a:t>a cura di:</a:t>
            </a:r>
          </a:p>
          <a:p>
            <a:pPr algn="ctr"/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LM Roman 10" pitchFamily="2" charset="77"/>
              </a:rPr>
              <a:t>Riccardo Bergamaschi, Jacopo Di Nardo,</a:t>
            </a:r>
          </a:p>
          <a:p>
            <a:pPr algn="ctr">
              <a:lnSpc>
                <a:spcPct val="100000"/>
              </a:lnSpc>
              <a:spcBef>
                <a:spcPts val="200"/>
              </a:spcBef>
            </a:pP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LM Roman 10" pitchFamily="2" charset="77"/>
              </a:rPr>
              <a:t>Rosalinda </a:t>
            </a:r>
            <a:r>
              <a:rPr lang="it-IT" dirty="0" err="1">
                <a:solidFill>
                  <a:schemeClr val="accent6">
                    <a:lumMod val="75000"/>
                  </a:schemeClr>
                </a:solidFill>
                <a:latin typeface="LM Roman 10" pitchFamily="2" charset="77"/>
              </a:rPr>
              <a:t>Permunian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LM Roman 10" pitchFamily="2" charset="77"/>
              </a:rPr>
              <a:t> e Giacomo Simonetto</a:t>
            </a:r>
          </a:p>
        </p:txBody>
      </p:sp>
      <p:pic>
        <p:nvPicPr>
          <p:cNvPr id="4" name="Immagine 1">
            <a:extLst>
              <a:ext uri="{FF2B5EF4-FFF2-40B4-BE49-F238E27FC236}">
                <a16:creationId xmlns:a16="http://schemas.microsoft.com/office/drawing/2014/main" id="{A12BDC8B-BAAD-E274-24A3-D46747B600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7487" y="424638"/>
            <a:ext cx="7557025" cy="1700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ttangolo 6">
            <a:extLst>
              <a:ext uri="{FF2B5EF4-FFF2-40B4-BE49-F238E27FC236}">
                <a16:creationId xmlns:a16="http://schemas.microsoft.com/office/drawing/2014/main" id="{E4303F36-1EC1-A93C-5358-11493162D91E}"/>
              </a:ext>
            </a:extLst>
          </p:cNvPr>
          <p:cNvSpPr/>
          <p:nvPr/>
        </p:nvSpPr>
        <p:spPr>
          <a:xfrm>
            <a:off x="0" y="0"/>
            <a:ext cx="89182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Schoolbook" panose="02040604050505020304"/>
              <a:ea typeface="+mn-ea"/>
              <a:cs typeface="+mn-cs"/>
            </a:endParaRPr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9002128A-F6B7-429B-B02F-5F0514D85787}"/>
              </a:ext>
            </a:extLst>
          </p:cNvPr>
          <p:cNvSpPr/>
          <p:nvPr/>
        </p:nvSpPr>
        <p:spPr>
          <a:xfrm>
            <a:off x="11300178" y="0"/>
            <a:ext cx="89182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accent1"/>
              </a:solidFill>
            </a:endParaRPr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0D8275F8-770C-428E-ADD8-20D471C04AAA}"/>
              </a:ext>
            </a:extLst>
          </p:cNvPr>
          <p:cNvSpPr/>
          <p:nvPr/>
        </p:nvSpPr>
        <p:spPr>
          <a:xfrm>
            <a:off x="2551005" y="6517555"/>
            <a:ext cx="473719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1600" dirty="0">
                <a:solidFill>
                  <a:srgbClr val="3F97B3"/>
                </a:solidFill>
              </a:rPr>
              <a:t>1 luglio 2022                                             Tema E</a:t>
            </a:r>
            <a:endParaRPr lang="en-US" sz="1600" dirty="0">
              <a:solidFill>
                <a:srgbClr val="3F97B3"/>
              </a:solidFill>
            </a:endParaRPr>
          </a:p>
        </p:txBody>
      </p:sp>
      <p:sp>
        <p:nvSpPr>
          <p:cNvPr id="13" name="Segnaposto numero diapositiva 11">
            <a:extLst>
              <a:ext uri="{FF2B5EF4-FFF2-40B4-BE49-F238E27FC236}">
                <a16:creationId xmlns:a16="http://schemas.microsoft.com/office/drawing/2014/main" id="{3B242EE3-CBDB-457F-BE9E-884454B75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00178" y="6264275"/>
            <a:ext cx="914400" cy="593725"/>
          </a:xfrm>
        </p:spPr>
        <p:txBody>
          <a:bodyPr>
            <a:normAutofit/>
          </a:bodyPr>
          <a:lstStyle/>
          <a:p>
            <a:fld id="{4FAB73BC-B049-4115-A692-8D63A059BFB8}" type="slidenum">
              <a:rPr lang="en-US" sz="1600" smtClean="0"/>
              <a:t>1</a:t>
            </a:fld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141141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0101B68-E271-C99B-3603-40860AE1F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4066" y="294198"/>
            <a:ext cx="8170445" cy="1397124"/>
          </a:xfrm>
        </p:spPr>
        <p:txBody>
          <a:bodyPr>
            <a:normAutofit fontScale="90000"/>
          </a:bodyPr>
          <a:lstStyle/>
          <a:p>
            <a:pPr algn="ctr"/>
            <a:r>
              <a:rPr lang="it-IT" sz="5400" b="1" dirty="0"/>
              <a:t>La spettroscopia</a:t>
            </a:r>
            <a:br>
              <a:rPr lang="it-IT" dirty="0">
                <a:latin typeface="LM Roman 10" pitchFamily="2" charset="77"/>
              </a:rPr>
            </a:br>
            <a:endParaRPr lang="it-IT" dirty="0">
              <a:latin typeface="LM Roman 10" pitchFamily="2" charset="77"/>
            </a:endParaRPr>
          </a:p>
        </p:txBody>
      </p:sp>
      <p:pic>
        <p:nvPicPr>
          <p:cNvPr id="9" name="Segnaposto contenuto 8">
            <a:extLst>
              <a:ext uri="{FF2B5EF4-FFF2-40B4-BE49-F238E27FC236}">
                <a16:creationId xmlns:a16="http://schemas.microsoft.com/office/drawing/2014/main" id="{DC904401-66A1-25A9-CE26-4F793100AE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0481" t="11242" r="12952" b="7918"/>
          <a:stretch/>
        </p:blipFill>
        <p:spPr>
          <a:xfrm>
            <a:off x="2413573" y="1473203"/>
            <a:ext cx="8857730" cy="4930271"/>
          </a:xfrm>
        </p:spPr>
      </p:pic>
      <p:sp>
        <p:nvSpPr>
          <p:cNvPr id="4" name="Rettangolo 3">
            <a:extLst>
              <a:ext uri="{FF2B5EF4-FFF2-40B4-BE49-F238E27FC236}">
                <a16:creationId xmlns:a16="http://schemas.microsoft.com/office/drawing/2014/main" id="{E0286B7D-6E0C-CDF1-20CD-AD0AD5179B0F}"/>
              </a:ext>
            </a:extLst>
          </p:cNvPr>
          <p:cNvSpPr/>
          <p:nvPr/>
        </p:nvSpPr>
        <p:spPr>
          <a:xfrm>
            <a:off x="0" y="0"/>
            <a:ext cx="2438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M Roman 10" pitchFamily="2" charset="77"/>
              <a:ea typeface="+mn-ea"/>
              <a:cs typeface="+mn-cs"/>
            </a:endParaRPr>
          </a:p>
        </p:txBody>
      </p:sp>
      <p:pic>
        <p:nvPicPr>
          <p:cNvPr id="7" name="Immagine 1">
            <a:extLst>
              <a:ext uri="{FF2B5EF4-FFF2-40B4-BE49-F238E27FC236}">
                <a16:creationId xmlns:a16="http://schemas.microsoft.com/office/drawing/2014/main" id="{6E0A9FE4-4CB8-601E-3F31-1DF52623C0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050" y="215838"/>
            <a:ext cx="2158877" cy="139712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8C480906-283E-0559-1B7B-AC4C82089C1F}"/>
              </a:ext>
            </a:extLst>
          </p:cNvPr>
          <p:cNvSpPr txBox="1"/>
          <p:nvPr/>
        </p:nvSpPr>
        <p:spPr>
          <a:xfrm>
            <a:off x="6898935" y="2619406"/>
            <a:ext cx="6944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30000" noProof="0" dirty="0">
                <a:ln>
                  <a:noFill/>
                </a:ln>
                <a:solidFill>
                  <a:srgbClr val="2683C6"/>
                </a:solidFill>
                <a:effectLst/>
                <a:uLnTx/>
                <a:uFillTx/>
                <a:latin typeface="LM Roman 10" pitchFamily="2" charset="77"/>
                <a:ea typeface="Latin Modern Math" panose="02000503000000000000" pitchFamily="2" charset="77"/>
                <a:cs typeface="+mn-cs"/>
              </a:rPr>
              <a:t>138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2683C6"/>
                </a:solidFill>
                <a:effectLst/>
                <a:uLnTx/>
                <a:uFillTx/>
                <a:latin typeface="LM Roman 10" pitchFamily="2" charset="77"/>
                <a:ea typeface="Latin Modern Math" panose="02000503000000000000" pitchFamily="2" charset="77"/>
                <a:cs typeface="+mn-cs"/>
              </a:rPr>
              <a:t>Ba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2683C6"/>
                </a:solidFill>
                <a:effectLst/>
                <a:uLnTx/>
                <a:uFillTx/>
                <a:latin typeface="LM Roman 10" pitchFamily="2" charset="77"/>
                <a:ea typeface="Latin Modern Math" panose="02000503000000000000" pitchFamily="2" charset="77"/>
                <a:cs typeface="+mn-cs"/>
              </a:rPr>
              <a:t>(</a:t>
            </a:r>
            <a:r>
              <a:rPr kumimoji="0" lang="it-IT" sz="1800" b="0" i="0" u="none" strike="noStrike" kern="1200" cap="none" spc="0" normalizeH="0" baseline="30000" noProof="0" dirty="0">
                <a:ln>
                  <a:noFill/>
                </a:ln>
                <a:solidFill>
                  <a:srgbClr val="2683C6"/>
                </a:solidFill>
                <a:effectLst/>
                <a:uLnTx/>
                <a:uFillTx/>
                <a:latin typeface="LM Roman 10" pitchFamily="2" charset="77"/>
                <a:ea typeface="Latin Modern Math" panose="02000503000000000000" pitchFamily="2" charset="77"/>
                <a:cs typeface="+mn-cs"/>
              </a:rPr>
              <a:t>40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2683C6"/>
                </a:solidFill>
                <a:effectLst/>
                <a:uLnTx/>
                <a:uFillTx/>
                <a:latin typeface="LM Roman 10" pitchFamily="2" charset="77"/>
                <a:ea typeface="Latin Modern Math" panose="02000503000000000000" pitchFamily="2" charset="77"/>
                <a:cs typeface="+mn-cs"/>
              </a:rPr>
              <a:t>K)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FC726061-AAB6-6F10-226F-D0636CDF4649}"/>
              </a:ext>
            </a:extLst>
          </p:cNvPr>
          <p:cNvSpPr txBox="1"/>
          <p:nvPr/>
        </p:nvSpPr>
        <p:spPr>
          <a:xfrm>
            <a:off x="8790720" y="4498102"/>
            <a:ext cx="1755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M Roman 10" pitchFamily="2" charset="77"/>
                <a:ea typeface="+mn-ea"/>
                <a:cs typeface="+mn-cs"/>
              </a:rPr>
              <a:t>Catena di </a:t>
            </a:r>
            <a:r>
              <a:rPr kumimoji="0" lang="it-IT" sz="1800" b="0" i="0" u="none" strike="noStrike" kern="1200" cap="none" spc="0" normalizeH="0" baseline="30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M Roman 10" pitchFamily="2" charset="77"/>
                <a:ea typeface="+mn-ea"/>
                <a:cs typeface="+mn-cs"/>
              </a:rPr>
              <a:t>227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M Roman 10" pitchFamily="2" charset="77"/>
                <a:ea typeface="+mn-ea"/>
                <a:cs typeface="+mn-cs"/>
              </a:rPr>
              <a:t>Ac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F95FB2E5-DBD8-D3CF-AAD8-3C5034CCA508}"/>
              </a:ext>
            </a:extLst>
          </p:cNvPr>
          <p:cNvSpPr txBox="1"/>
          <p:nvPr/>
        </p:nvSpPr>
        <p:spPr>
          <a:xfrm>
            <a:off x="6842438" y="3234732"/>
            <a:ext cx="881324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05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LM Roman 10" pitchFamily="2" charset="77"/>
                <a:ea typeface="Latin Modern Math" panose="02000503000000000000" pitchFamily="2" charset="77"/>
                <a:cs typeface="+mn-cs"/>
              </a:rPr>
              <a:t>1436 </a:t>
            </a:r>
            <a:r>
              <a:rPr lang="it-IT" sz="1050" dirty="0">
                <a:solidFill>
                  <a:srgbClr val="FF0000"/>
                </a:solidFill>
                <a:latin typeface="LM Roman 10" pitchFamily="2" charset="77"/>
                <a:ea typeface="Latin Modern Math" panose="02000503000000000000" pitchFamily="2" charset="77"/>
              </a:rPr>
              <a:t>k</a:t>
            </a:r>
            <a:r>
              <a:rPr kumimoji="0" lang="it-IT" sz="1050" b="0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LM Roman 10" pitchFamily="2" charset="77"/>
                <a:ea typeface="Latin Modern Math" panose="02000503000000000000" pitchFamily="2" charset="77"/>
                <a:cs typeface="+mn-cs"/>
              </a:rPr>
              <a:t>eV</a:t>
            </a:r>
            <a:endParaRPr kumimoji="0" lang="it-IT" sz="105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LM Roman 10" pitchFamily="2" charset="77"/>
              <a:ea typeface="Latin Modern Math" panose="02000503000000000000" pitchFamily="2" charset="77"/>
              <a:cs typeface="+mn-cs"/>
            </a:endParaRP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9CE3CDD9-9311-1923-4D76-35AA718765A3}"/>
              </a:ext>
            </a:extLst>
          </p:cNvPr>
          <p:cNvSpPr txBox="1"/>
          <p:nvPr/>
        </p:nvSpPr>
        <p:spPr>
          <a:xfrm>
            <a:off x="3401281" y="4082603"/>
            <a:ext cx="24004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M Roman 10" pitchFamily="2" charset="77"/>
                <a:ea typeface="+mn-ea"/>
                <a:cs typeface="+mn-cs"/>
              </a:rPr>
              <a:t>Altri nuclidi presenti nell’ambiente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M Roman 10" pitchFamily="2" charset="77"/>
                <a:ea typeface="+mn-ea"/>
                <a:cs typeface="+mn-cs"/>
              </a:rPr>
              <a:t>+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M Roman 10" pitchFamily="2" charset="77"/>
                <a:ea typeface="+mn-ea"/>
                <a:cs typeface="+mn-cs"/>
              </a:rPr>
              <a:t>Effetto Compton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1D5F84A9-BD12-4A8B-9595-EDD4B8F0C3CC}"/>
              </a:ext>
            </a:extLst>
          </p:cNvPr>
          <p:cNvSpPr/>
          <p:nvPr/>
        </p:nvSpPr>
        <p:spPr>
          <a:xfrm>
            <a:off x="11300178" y="0"/>
            <a:ext cx="89182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accent1"/>
              </a:solidFill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1E2B0AED-60FC-4E0A-B7D8-0DDA878EC515}"/>
              </a:ext>
            </a:extLst>
          </p:cNvPr>
          <p:cNvSpPr/>
          <p:nvPr/>
        </p:nvSpPr>
        <p:spPr>
          <a:xfrm>
            <a:off x="2551005" y="6517555"/>
            <a:ext cx="473719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1600" dirty="0">
                <a:solidFill>
                  <a:srgbClr val="3F97B3"/>
                </a:solidFill>
              </a:rPr>
              <a:t>1 luglio 2022                                             Tema E</a:t>
            </a:r>
            <a:endParaRPr lang="en-US" sz="1600" dirty="0">
              <a:solidFill>
                <a:srgbClr val="3F97B3"/>
              </a:solidFill>
            </a:endParaRPr>
          </a:p>
        </p:txBody>
      </p:sp>
      <p:sp>
        <p:nvSpPr>
          <p:cNvPr id="17" name="Segnaposto numero diapositiva 11">
            <a:extLst>
              <a:ext uri="{FF2B5EF4-FFF2-40B4-BE49-F238E27FC236}">
                <a16:creationId xmlns:a16="http://schemas.microsoft.com/office/drawing/2014/main" id="{458AF5D5-6F19-4D11-8EDC-07954F0D6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00178" y="6264275"/>
            <a:ext cx="914400" cy="593725"/>
          </a:xfrm>
        </p:spPr>
        <p:txBody>
          <a:bodyPr>
            <a:normAutofit/>
          </a:bodyPr>
          <a:lstStyle/>
          <a:p>
            <a:fld id="{4FAB73BC-B049-4115-A692-8D63A059BFB8}" type="slidenum">
              <a:rPr lang="en-US" sz="1600" smtClean="0"/>
              <a:t>10</a:t>
            </a:fld>
            <a:endParaRPr lang="en-US" sz="1600" dirty="0"/>
          </a:p>
        </p:txBody>
      </p:sp>
      <p:graphicFrame>
        <p:nvGraphicFramePr>
          <p:cNvPr id="19" name="Segnaposto contenuto 5">
            <a:extLst>
              <a:ext uri="{FF2B5EF4-FFF2-40B4-BE49-F238E27FC236}">
                <a16:creationId xmlns:a16="http://schemas.microsoft.com/office/drawing/2014/main" id="{E8DAA5F0-E212-450C-AE15-2A488855C65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83149256"/>
              </p:ext>
            </p:extLst>
          </p:nvPr>
        </p:nvGraphicFramePr>
        <p:xfrm>
          <a:off x="-801243" y="1828800"/>
          <a:ext cx="4077462" cy="45746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252019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2" grpId="0"/>
      <p:bldP spid="11" grpId="0"/>
      <p:bldP spid="16" grpId="0"/>
      <p:bldP spid="1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egnaposto contenuto 9">
            <a:extLst>
              <a:ext uri="{FF2B5EF4-FFF2-40B4-BE49-F238E27FC236}">
                <a16:creationId xmlns:a16="http://schemas.microsoft.com/office/drawing/2014/main" id="{DA7375B6-EDCC-E6C8-F9AA-5969156CC5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745" t="10373" r="13447" b="6634"/>
          <a:stretch/>
        </p:blipFill>
        <p:spPr>
          <a:xfrm>
            <a:off x="2474301" y="1495637"/>
            <a:ext cx="8734739" cy="5065500"/>
          </a:xfrm>
        </p:spPr>
      </p:pic>
      <p:sp>
        <p:nvSpPr>
          <p:cNvPr id="4" name="Rettangolo 3">
            <a:extLst>
              <a:ext uri="{FF2B5EF4-FFF2-40B4-BE49-F238E27FC236}">
                <a16:creationId xmlns:a16="http://schemas.microsoft.com/office/drawing/2014/main" id="{E0286B7D-6E0C-CDF1-20CD-AD0AD5179B0F}"/>
              </a:ext>
            </a:extLst>
          </p:cNvPr>
          <p:cNvSpPr/>
          <p:nvPr/>
        </p:nvSpPr>
        <p:spPr>
          <a:xfrm>
            <a:off x="0" y="0"/>
            <a:ext cx="2438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M Roman 10" pitchFamily="2" charset="77"/>
              <a:ea typeface="+mn-ea"/>
              <a:cs typeface="+mn-cs"/>
            </a:endParaRPr>
          </a:p>
        </p:txBody>
      </p:sp>
      <p:pic>
        <p:nvPicPr>
          <p:cNvPr id="7" name="Immagine 1">
            <a:extLst>
              <a:ext uri="{FF2B5EF4-FFF2-40B4-BE49-F238E27FC236}">
                <a16:creationId xmlns:a16="http://schemas.microsoft.com/office/drawing/2014/main" id="{6E0A9FE4-4CB8-601E-3F31-1DF52623C0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050" y="215838"/>
            <a:ext cx="2158877" cy="139712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ttangolo 8">
            <a:extLst>
              <a:ext uri="{FF2B5EF4-FFF2-40B4-BE49-F238E27FC236}">
                <a16:creationId xmlns:a16="http://schemas.microsoft.com/office/drawing/2014/main" id="{7EB6D402-6F3A-41D8-93FF-CB5D00103CAB}"/>
              </a:ext>
            </a:extLst>
          </p:cNvPr>
          <p:cNvSpPr/>
          <p:nvPr/>
        </p:nvSpPr>
        <p:spPr>
          <a:xfrm>
            <a:off x="11300178" y="0"/>
            <a:ext cx="89182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accent1"/>
              </a:solidFill>
            </a:endParaRPr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DCCF48F3-18DA-4938-9D8A-08B6765E0633}"/>
              </a:ext>
            </a:extLst>
          </p:cNvPr>
          <p:cNvSpPr/>
          <p:nvPr/>
        </p:nvSpPr>
        <p:spPr>
          <a:xfrm>
            <a:off x="2551005" y="6517555"/>
            <a:ext cx="473719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1600" dirty="0">
                <a:solidFill>
                  <a:srgbClr val="3F97B3"/>
                </a:solidFill>
              </a:rPr>
              <a:t>1 luglio 2022                                             Tema E</a:t>
            </a:r>
            <a:endParaRPr lang="en-US" sz="1600" dirty="0">
              <a:solidFill>
                <a:srgbClr val="3F97B3"/>
              </a:solidFill>
            </a:endParaRPr>
          </a:p>
        </p:txBody>
      </p:sp>
      <p:sp>
        <p:nvSpPr>
          <p:cNvPr id="12" name="Segnaposto numero diapositiva 11">
            <a:extLst>
              <a:ext uri="{FF2B5EF4-FFF2-40B4-BE49-F238E27FC236}">
                <a16:creationId xmlns:a16="http://schemas.microsoft.com/office/drawing/2014/main" id="{5C051D82-9019-4A42-B4EC-737AE2747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00178" y="6264275"/>
            <a:ext cx="914400" cy="593725"/>
          </a:xfrm>
        </p:spPr>
        <p:txBody>
          <a:bodyPr>
            <a:normAutofit/>
          </a:bodyPr>
          <a:lstStyle/>
          <a:p>
            <a:fld id="{4FAB73BC-B049-4115-A692-8D63A059BFB8}" type="slidenum">
              <a:rPr lang="en-US" sz="1600" smtClean="0"/>
              <a:t>11</a:t>
            </a:fld>
            <a:endParaRPr lang="en-US" sz="1600" dirty="0"/>
          </a:p>
        </p:txBody>
      </p:sp>
      <p:graphicFrame>
        <p:nvGraphicFramePr>
          <p:cNvPr id="13" name="Segnaposto contenuto 5">
            <a:extLst>
              <a:ext uri="{FF2B5EF4-FFF2-40B4-BE49-F238E27FC236}">
                <a16:creationId xmlns:a16="http://schemas.microsoft.com/office/drawing/2014/main" id="{E97FC21F-6182-4ADB-8DAB-F9EA85605F4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73898549"/>
              </p:ext>
            </p:extLst>
          </p:nvPr>
        </p:nvGraphicFramePr>
        <p:xfrm>
          <a:off x="-801243" y="1828800"/>
          <a:ext cx="4077462" cy="45746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5" name="Titolo 1">
            <a:extLst>
              <a:ext uri="{FF2B5EF4-FFF2-40B4-BE49-F238E27FC236}">
                <a16:creationId xmlns:a16="http://schemas.microsoft.com/office/drawing/2014/main" id="{2C139228-C7FE-4260-8814-87C47E1E3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4066" y="527337"/>
            <a:ext cx="8170445" cy="1397124"/>
          </a:xfrm>
        </p:spPr>
        <p:txBody>
          <a:bodyPr>
            <a:normAutofit fontScale="90000"/>
          </a:bodyPr>
          <a:lstStyle/>
          <a:p>
            <a:pPr algn="ctr"/>
            <a:r>
              <a:rPr lang="it-IT" sz="5400" b="1" dirty="0">
                <a:latin typeface="LM Roman 10" pitchFamily="2" charset="77"/>
              </a:rPr>
              <a:t>Differenze dei tempi</a:t>
            </a:r>
            <a:br>
              <a:rPr lang="it-IT" sz="5400" dirty="0">
                <a:latin typeface="LM Roman 10" pitchFamily="2" charset="77"/>
              </a:rPr>
            </a:br>
            <a:endParaRPr lang="it-IT" sz="5400" dirty="0">
              <a:latin typeface="LM Roman 1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237072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0101B68-E271-C99B-3603-40860AE1F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4066" y="527337"/>
            <a:ext cx="8170445" cy="1397124"/>
          </a:xfrm>
        </p:spPr>
        <p:txBody>
          <a:bodyPr>
            <a:normAutofit fontScale="90000"/>
          </a:bodyPr>
          <a:lstStyle/>
          <a:p>
            <a:pPr algn="ctr"/>
            <a:r>
              <a:rPr lang="it-IT" sz="5400" dirty="0">
                <a:latin typeface="LM Roman 10" pitchFamily="2" charset="77"/>
              </a:rPr>
              <a:t>Differenze dei tempi</a:t>
            </a:r>
            <a:br>
              <a:rPr lang="it-IT" sz="5400" dirty="0">
                <a:latin typeface="LM Roman 10" pitchFamily="2" charset="77"/>
              </a:rPr>
            </a:br>
            <a:endParaRPr lang="it-IT" sz="5400" dirty="0">
              <a:latin typeface="LM Roman 10" pitchFamily="2" charset="77"/>
            </a:endParaRP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EE7BE84-25A0-6354-ADA9-82E03C25AD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51005" y="1612962"/>
            <a:ext cx="8516112" cy="4351337"/>
          </a:xfrm>
        </p:spPr>
        <p:txBody>
          <a:bodyPr/>
          <a:lstStyle/>
          <a:p>
            <a:pPr marL="447675" indent="-447675" defTabSz="457200"/>
            <a:r>
              <a:rPr lang="it-IT" sz="2400" dirty="0">
                <a:latin typeface="LM Roman 10" pitchFamily="2" charset="77"/>
              </a:rPr>
              <a:t>La casualità sta nella differenza di tempo tra due eventi consecutivi</a:t>
            </a:r>
          </a:p>
          <a:p>
            <a:endParaRPr lang="it-IT" dirty="0">
              <a:latin typeface="LM Roman 10" pitchFamily="2" charset="77"/>
            </a:endParaRP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E0286B7D-6E0C-CDF1-20CD-AD0AD5179B0F}"/>
              </a:ext>
            </a:extLst>
          </p:cNvPr>
          <p:cNvSpPr/>
          <p:nvPr/>
        </p:nvSpPr>
        <p:spPr>
          <a:xfrm>
            <a:off x="-10161" y="0"/>
            <a:ext cx="2438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Schoolbook" panose="02040604050505020304"/>
              <a:ea typeface="+mn-ea"/>
              <a:cs typeface="+mn-cs"/>
            </a:endParaRPr>
          </a:p>
        </p:txBody>
      </p:sp>
      <p:pic>
        <p:nvPicPr>
          <p:cNvPr id="7" name="Immagine 1">
            <a:extLst>
              <a:ext uri="{FF2B5EF4-FFF2-40B4-BE49-F238E27FC236}">
                <a16:creationId xmlns:a16="http://schemas.microsoft.com/office/drawing/2014/main" id="{6E0A9FE4-4CB8-601E-3F31-1DF52623C0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050" y="215838"/>
            <a:ext cx="2158877" cy="139712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75041FB4-7B47-AF23-0066-8CB8FACC004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91" t="15777" r="5555" b="16387"/>
          <a:stretch/>
        </p:blipFill>
        <p:spPr>
          <a:xfrm>
            <a:off x="7003414" y="2358645"/>
            <a:ext cx="4152321" cy="1086330"/>
          </a:xfrm>
          <a:prstGeom prst="roundRect">
            <a:avLst>
              <a:gd name="adj" fmla="val 20954"/>
            </a:avLst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E1BB776C-2507-9836-9473-B0381D65FA4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574" t="14428" r="5944" b="14999"/>
          <a:stretch/>
        </p:blipFill>
        <p:spPr>
          <a:xfrm>
            <a:off x="7003414" y="3981985"/>
            <a:ext cx="4152321" cy="1321440"/>
          </a:xfrm>
          <a:prstGeom prst="round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38BAAFE3-8773-B2BF-E9AF-4EC804EB50C9}"/>
              </a:ext>
            </a:extLst>
          </p:cNvPr>
          <p:cNvSpPr txBox="1"/>
          <p:nvPr/>
        </p:nvSpPr>
        <p:spPr>
          <a:xfrm>
            <a:off x="3039916" y="2524884"/>
            <a:ext cx="3617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-18288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1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LM Mono 10" panose="00000509000000000000" pitchFamily="49" charset="0"/>
                <a:ea typeface="+mn-ea"/>
                <a:cs typeface="+mn-cs"/>
              </a:rPr>
              <a:t>Salva i tempi di tutti gli eventi nel vettore «tempi»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B41CF5F8-FA29-64E5-F6EB-CBF4C7CFDD8E}"/>
              </a:ext>
            </a:extLst>
          </p:cNvPr>
          <p:cNvSpPr txBox="1"/>
          <p:nvPr/>
        </p:nvSpPr>
        <p:spPr>
          <a:xfrm>
            <a:off x="3029756" y="4048884"/>
            <a:ext cx="36178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-18288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1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LM Mono 10" panose="00000509000000000000" pitchFamily="49" charset="0"/>
                <a:ea typeface="+mn-ea"/>
                <a:cs typeface="+mn-cs"/>
              </a:rPr>
              <a:t>Calcola da differenza di tempo tra un evento e il suo precedente. Salvo i risultati nel vettore «diff»</a:t>
            </a:r>
            <a:endParaRPr kumimoji="0" lang="it-IT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entury Schoolbook" panose="02040604050505020304"/>
              <a:ea typeface="+mn-ea"/>
              <a:cs typeface="+mn-cs"/>
            </a:endParaRP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C236473E-9C4E-4ED0-AA0B-37378ABD3B39}"/>
              </a:ext>
            </a:extLst>
          </p:cNvPr>
          <p:cNvSpPr/>
          <p:nvPr/>
        </p:nvSpPr>
        <p:spPr>
          <a:xfrm>
            <a:off x="11300178" y="0"/>
            <a:ext cx="89182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accent1"/>
              </a:solidFill>
            </a:endParaRP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A3E7D61C-DB15-4998-B8E7-C3B60840AEFD}"/>
              </a:ext>
            </a:extLst>
          </p:cNvPr>
          <p:cNvSpPr/>
          <p:nvPr/>
        </p:nvSpPr>
        <p:spPr>
          <a:xfrm>
            <a:off x="2551005" y="6517555"/>
            <a:ext cx="473719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1600" dirty="0">
                <a:solidFill>
                  <a:srgbClr val="3F97B3"/>
                </a:solidFill>
              </a:rPr>
              <a:t>1 luglio 2022                                             Tema E</a:t>
            </a:r>
            <a:endParaRPr lang="en-US" sz="1600" dirty="0">
              <a:solidFill>
                <a:srgbClr val="3F97B3"/>
              </a:solidFill>
            </a:endParaRPr>
          </a:p>
        </p:txBody>
      </p:sp>
      <p:sp>
        <p:nvSpPr>
          <p:cNvPr id="15" name="Segnaposto numero diapositiva 11">
            <a:extLst>
              <a:ext uri="{FF2B5EF4-FFF2-40B4-BE49-F238E27FC236}">
                <a16:creationId xmlns:a16="http://schemas.microsoft.com/office/drawing/2014/main" id="{3802EF94-4E67-4484-8083-9315322F9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00178" y="6264275"/>
            <a:ext cx="914400" cy="593725"/>
          </a:xfrm>
        </p:spPr>
        <p:txBody>
          <a:bodyPr>
            <a:normAutofit/>
          </a:bodyPr>
          <a:lstStyle/>
          <a:p>
            <a:fld id="{4FAB73BC-B049-4115-A692-8D63A059BFB8}" type="slidenum">
              <a:rPr lang="en-US" sz="1600" smtClean="0"/>
              <a:t>12</a:t>
            </a:fld>
            <a:endParaRPr lang="en-US" sz="1600" dirty="0"/>
          </a:p>
        </p:txBody>
      </p:sp>
      <p:graphicFrame>
        <p:nvGraphicFramePr>
          <p:cNvPr id="17" name="Segnaposto contenuto 5">
            <a:extLst>
              <a:ext uri="{FF2B5EF4-FFF2-40B4-BE49-F238E27FC236}">
                <a16:creationId xmlns:a16="http://schemas.microsoft.com/office/drawing/2014/main" id="{89A9A61B-0050-4323-ACB1-46B5D636125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32773205"/>
              </p:ext>
            </p:extLst>
          </p:nvPr>
        </p:nvGraphicFramePr>
        <p:xfrm>
          <a:off x="-801243" y="1828800"/>
          <a:ext cx="4077462" cy="45746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3415561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9" grpId="0"/>
      <p:bldP spid="2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0101B68-E271-C99B-3603-40860AE1F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6927" y="272879"/>
            <a:ext cx="9087290" cy="1397124"/>
          </a:xfrm>
        </p:spPr>
        <p:txBody>
          <a:bodyPr>
            <a:normAutofit fontScale="90000"/>
          </a:bodyPr>
          <a:lstStyle/>
          <a:p>
            <a:pPr algn="ctr"/>
            <a:r>
              <a:rPr lang="it-IT" sz="5400" dirty="0">
                <a:latin typeface="LM Roman 10" pitchFamily="2" charset="77"/>
              </a:rPr>
              <a:t>Creazione dei numeri casuali</a:t>
            </a:r>
            <a:br>
              <a:rPr lang="it-IT" dirty="0">
                <a:latin typeface="LM Roman 10" pitchFamily="2" charset="77"/>
              </a:rPr>
            </a:br>
            <a:endParaRPr lang="it-IT" dirty="0">
              <a:latin typeface="LM Roman 10" pitchFamily="2" charset="77"/>
            </a:endParaRP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EE7BE84-25A0-6354-ADA9-82E03C25AD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6450" y="1374274"/>
            <a:ext cx="8664223" cy="4351337"/>
          </a:xfrm>
        </p:spPr>
        <p:txBody>
          <a:bodyPr/>
          <a:lstStyle/>
          <a:p>
            <a:r>
              <a:rPr lang="it-IT" dirty="0">
                <a:latin typeface="LM Roman 10" pitchFamily="2" charset="77"/>
              </a:rPr>
              <a:t>La distribuzione dei dati è esponenziale (il grafico è in scala logaritmica)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E0286B7D-6E0C-CDF1-20CD-AD0AD5179B0F}"/>
              </a:ext>
            </a:extLst>
          </p:cNvPr>
          <p:cNvSpPr/>
          <p:nvPr/>
        </p:nvSpPr>
        <p:spPr>
          <a:xfrm>
            <a:off x="0" y="0"/>
            <a:ext cx="2438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Schoolbook" panose="02040604050505020304"/>
              <a:ea typeface="+mn-ea"/>
              <a:cs typeface="+mn-cs"/>
            </a:endParaRPr>
          </a:p>
        </p:txBody>
      </p:sp>
      <p:pic>
        <p:nvPicPr>
          <p:cNvPr id="7" name="Immagine 1">
            <a:extLst>
              <a:ext uri="{FF2B5EF4-FFF2-40B4-BE49-F238E27FC236}">
                <a16:creationId xmlns:a16="http://schemas.microsoft.com/office/drawing/2014/main" id="{6E0A9FE4-4CB8-601E-3F31-1DF52623C0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050" y="215838"/>
            <a:ext cx="2158877" cy="139712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2EEEA78E-D618-7095-34CF-950A3595E8A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682" t="9747" r="11739" b="5863"/>
          <a:stretch/>
        </p:blipFill>
        <p:spPr>
          <a:xfrm>
            <a:off x="2866200" y="1805403"/>
            <a:ext cx="7823295" cy="4574673"/>
          </a:xfrm>
          <a:prstGeom prst="rect">
            <a:avLst/>
          </a:prstGeom>
        </p:spPr>
      </p:pic>
      <p:sp>
        <p:nvSpPr>
          <p:cNvPr id="10" name="Rettangolo 9">
            <a:extLst>
              <a:ext uri="{FF2B5EF4-FFF2-40B4-BE49-F238E27FC236}">
                <a16:creationId xmlns:a16="http://schemas.microsoft.com/office/drawing/2014/main" id="{E0D1DDFA-4D04-42E2-BAE0-16689EE1923B}"/>
              </a:ext>
            </a:extLst>
          </p:cNvPr>
          <p:cNvSpPr/>
          <p:nvPr/>
        </p:nvSpPr>
        <p:spPr>
          <a:xfrm>
            <a:off x="11300178" y="0"/>
            <a:ext cx="89182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accent1"/>
              </a:solidFill>
            </a:endParaRPr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DB5B72D0-1465-4E89-9089-7B8DDA7B2320}"/>
              </a:ext>
            </a:extLst>
          </p:cNvPr>
          <p:cNvSpPr/>
          <p:nvPr/>
        </p:nvSpPr>
        <p:spPr>
          <a:xfrm>
            <a:off x="2551005" y="6517555"/>
            <a:ext cx="473719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1600" dirty="0">
                <a:solidFill>
                  <a:srgbClr val="3F97B3"/>
                </a:solidFill>
              </a:rPr>
              <a:t>1 luglio 2022                                             Tema E</a:t>
            </a:r>
            <a:endParaRPr lang="en-US" sz="1600" dirty="0">
              <a:solidFill>
                <a:srgbClr val="3F97B3"/>
              </a:solidFill>
            </a:endParaRPr>
          </a:p>
        </p:txBody>
      </p:sp>
      <p:sp>
        <p:nvSpPr>
          <p:cNvPr id="12" name="Segnaposto numero diapositiva 11">
            <a:extLst>
              <a:ext uri="{FF2B5EF4-FFF2-40B4-BE49-F238E27FC236}">
                <a16:creationId xmlns:a16="http://schemas.microsoft.com/office/drawing/2014/main" id="{8AB69315-D9BC-4C5F-B3E3-00F307D6B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00178" y="6264275"/>
            <a:ext cx="914400" cy="593725"/>
          </a:xfrm>
        </p:spPr>
        <p:txBody>
          <a:bodyPr>
            <a:normAutofit/>
          </a:bodyPr>
          <a:lstStyle/>
          <a:p>
            <a:fld id="{4FAB73BC-B049-4115-A692-8D63A059BFB8}" type="slidenum">
              <a:rPr lang="en-US" sz="1600" smtClean="0"/>
              <a:t>13</a:t>
            </a:fld>
            <a:endParaRPr lang="en-US" sz="1600" dirty="0"/>
          </a:p>
        </p:txBody>
      </p:sp>
      <p:graphicFrame>
        <p:nvGraphicFramePr>
          <p:cNvPr id="13" name="Segnaposto contenuto 5">
            <a:extLst>
              <a:ext uri="{FF2B5EF4-FFF2-40B4-BE49-F238E27FC236}">
                <a16:creationId xmlns:a16="http://schemas.microsoft.com/office/drawing/2014/main" id="{B946A59C-B3B4-4C0F-A402-7245D11A54C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32773205"/>
              </p:ext>
            </p:extLst>
          </p:nvPr>
        </p:nvGraphicFramePr>
        <p:xfrm>
          <a:off x="-801243" y="1828800"/>
          <a:ext cx="4077462" cy="45746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334823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ella 4">
            <a:extLst>
              <a:ext uri="{FF2B5EF4-FFF2-40B4-BE49-F238E27FC236}">
                <a16:creationId xmlns:a16="http://schemas.microsoft.com/office/drawing/2014/main" id="{117F27AA-EC81-4E68-8869-7ED548CBA1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7627857"/>
              </p:ext>
            </p:extLst>
          </p:nvPr>
        </p:nvGraphicFramePr>
        <p:xfrm>
          <a:off x="2693289" y="3650356"/>
          <a:ext cx="8352000" cy="5366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4000">
                  <a:extLst>
                    <a:ext uri="{9D8B030D-6E8A-4147-A177-3AD203B41FA5}">
                      <a16:colId xmlns:a16="http://schemas.microsoft.com/office/drawing/2014/main" val="3934093693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751841838"/>
                    </a:ext>
                  </a:extLst>
                </a:gridCol>
                <a:gridCol w="504000">
                  <a:extLst>
                    <a:ext uri="{9D8B030D-6E8A-4147-A177-3AD203B41FA5}">
                      <a16:colId xmlns:a16="http://schemas.microsoft.com/office/drawing/2014/main" val="3121518303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3104228210"/>
                    </a:ext>
                  </a:extLst>
                </a:gridCol>
                <a:gridCol w="504000">
                  <a:extLst>
                    <a:ext uri="{9D8B030D-6E8A-4147-A177-3AD203B41FA5}">
                      <a16:colId xmlns:a16="http://schemas.microsoft.com/office/drawing/2014/main" val="3167591294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662072692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31354299"/>
                    </a:ext>
                  </a:extLst>
                </a:gridCol>
                <a:gridCol w="504000">
                  <a:extLst>
                    <a:ext uri="{9D8B030D-6E8A-4147-A177-3AD203B41FA5}">
                      <a16:colId xmlns:a16="http://schemas.microsoft.com/office/drawing/2014/main" val="2403345201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1943632916"/>
                    </a:ext>
                  </a:extLst>
                </a:gridCol>
                <a:gridCol w="504000">
                  <a:extLst>
                    <a:ext uri="{9D8B030D-6E8A-4147-A177-3AD203B41FA5}">
                      <a16:colId xmlns:a16="http://schemas.microsoft.com/office/drawing/2014/main" val="406710153"/>
                    </a:ext>
                  </a:extLst>
                </a:gridCol>
                <a:gridCol w="504000">
                  <a:extLst>
                    <a:ext uri="{9D8B030D-6E8A-4147-A177-3AD203B41FA5}">
                      <a16:colId xmlns:a16="http://schemas.microsoft.com/office/drawing/2014/main" val="2472506990"/>
                    </a:ext>
                  </a:extLst>
                </a:gridCol>
                <a:gridCol w="504000">
                  <a:extLst>
                    <a:ext uri="{9D8B030D-6E8A-4147-A177-3AD203B41FA5}">
                      <a16:colId xmlns:a16="http://schemas.microsoft.com/office/drawing/2014/main" val="130505684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3575762025"/>
                    </a:ext>
                  </a:extLst>
                </a:gridCol>
                <a:gridCol w="504000">
                  <a:extLst>
                    <a:ext uri="{9D8B030D-6E8A-4147-A177-3AD203B41FA5}">
                      <a16:colId xmlns:a16="http://schemas.microsoft.com/office/drawing/2014/main" val="307275340"/>
                    </a:ext>
                  </a:extLst>
                </a:gridCol>
                <a:gridCol w="504000">
                  <a:extLst>
                    <a:ext uri="{9D8B030D-6E8A-4147-A177-3AD203B41FA5}">
                      <a16:colId xmlns:a16="http://schemas.microsoft.com/office/drawing/2014/main" val="3874075058"/>
                    </a:ext>
                  </a:extLst>
                </a:gridCol>
                <a:gridCol w="504000">
                  <a:extLst>
                    <a:ext uri="{9D8B030D-6E8A-4147-A177-3AD203B41FA5}">
                      <a16:colId xmlns:a16="http://schemas.microsoft.com/office/drawing/2014/main" val="681251488"/>
                    </a:ext>
                  </a:extLst>
                </a:gridCol>
              </a:tblGrid>
              <a:tr h="536643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it-IT" sz="2000" b="1" kern="1200" spc="10" baseline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LM Roman 10" pitchFamily="2" charset="77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it-IT" sz="2000" b="1" kern="1200" spc="10" baseline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LM Roman 10" pitchFamily="2" charset="77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it-IT" sz="2000" b="1" kern="1200" spc="10" baseline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LM Roman 10" pitchFamily="2" charset="77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it-IT" sz="2000" b="1" kern="1200" spc="10" baseline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LM Roman 10" pitchFamily="2" charset="77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it-IT" sz="2000" b="1" kern="1200" spc="10" baseline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LM Roman 10" pitchFamily="2" charset="77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it-IT" sz="2000" b="1" kern="1200" spc="10" baseline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LM Roman 10" pitchFamily="2" charset="77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it-IT" sz="2000" b="1" kern="1200" spc="10" baseline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LM Roman 10" pitchFamily="2" charset="77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it-IT" sz="2000" b="1" kern="1200" spc="10" baseline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LM Roman 10" pitchFamily="2" charset="77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it-IT" sz="2000" b="1" kern="1200" spc="10" baseline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LM Roman 10" pitchFamily="2" charset="77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it-IT" sz="2000" b="1" kern="1200" spc="10" baseline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LM Roman 10" pitchFamily="2" charset="77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it-IT" sz="2000" b="1" kern="1200" spc="10" baseline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LM Roman 10" pitchFamily="2" charset="77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it-IT" sz="2000" b="1" kern="1200" spc="10" baseline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LM Roman 10" pitchFamily="2" charset="77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it-IT" sz="2000" b="1" kern="1200" spc="10" baseline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LM Roman 10" pitchFamily="2" charset="77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it-IT" sz="2000" b="1" kern="1200" spc="10" baseline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LM Roman 10" pitchFamily="2" charset="77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it-IT" sz="2000" b="1" kern="1200" spc="10" baseline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LM Roman 10" pitchFamily="2" charset="77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it-IT" sz="2000" b="1" kern="1200" spc="10" baseline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LM Roman 10" pitchFamily="2" charset="77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46160626"/>
                  </a:ext>
                </a:extLst>
              </a:tr>
            </a:tbl>
          </a:graphicData>
        </a:graphic>
      </p:graphicFrame>
      <p:graphicFrame>
        <p:nvGraphicFramePr>
          <p:cNvPr id="89" name="Tabella 9">
            <a:extLst>
              <a:ext uri="{FF2B5EF4-FFF2-40B4-BE49-F238E27FC236}">
                <a16:creationId xmlns:a16="http://schemas.microsoft.com/office/drawing/2014/main" id="{3B68AAF6-4527-6737-890A-DED5A1EF9D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3352561"/>
              </p:ext>
            </p:extLst>
          </p:nvPr>
        </p:nvGraphicFramePr>
        <p:xfrm>
          <a:off x="2703956" y="1933702"/>
          <a:ext cx="8352000" cy="51318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4000">
                  <a:extLst>
                    <a:ext uri="{9D8B030D-6E8A-4147-A177-3AD203B41FA5}">
                      <a16:colId xmlns:a16="http://schemas.microsoft.com/office/drawing/2014/main" val="155330883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327355805"/>
                    </a:ext>
                  </a:extLst>
                </a:gridCol>
                <a:gridCol w="504000">
                  <a:extLst>
                    <a:ext uri="{9D8B030D-6E8A-4147-A177-3AD203B41FA5}">
                      <a16:colId xmlns:a16="http://schemas.microsoft.com/office/drawing/2014/main" val="1998334447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370369255"/>
                    </a:ext>
                  </a:extLst>
                </a:gridCol>
                <a:gridCol w="504000">
                  <a:extLst>
                    <a:ext uri="{9D8B030D-6E8A-4147-A177-3AD203B41FA5}">
                      <a16:colId xmlns:a16="http://schemas.microsoft.com/office/drawing/2014/main" val="2498279541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2455300674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2439437240"/>
                    </a:ext>
                  </a:extLst>
                </a:gridCol>
                <a:gridCol w="504000">
                  <a:extLst>
                    <a:ext uri="{9D8B030D-6E8A-4147-A177-3AD203B41FA5}">
                      <a16:colId xmlns:a16="http://schemas.microsoft.com/office/drawing/2014/main" val="1131048433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111887166"/>
                    </a:ext>
                  </a:extLst>
                </a:gridCol>
                <a:gridCol w="504000">
                  <a:extLst>
                    <a:ext uri="{9D8B030D-6E8A-4147-A177-3AD203B41FA5}">
                      <a16:colId xmlns:a16="http://schemas.microsoft.com/office/drawing/2014/main" val="612163657"/>
                    </a:ext>
                  </a:extLst>
                </a:gridCol>
                <a:gridCol w="504000">
                  <a:extLst>
                    <a:ext uri="{9D8B030D-6E8A-4147-A177-3AD203B41FA5}">
                      <a16:colId xmlns:a16="http://schemas.microsoft.com/office/drawing/2014/main" val="2039031105"/>
                    </a:ext>
                  </a:extLst>
                </a:gridCol>
                <a:gridCol w="504000">
                  <a:extLst>
                    <a:ext uri="{9D8B030D-6E8A-4147-A177-3AD203B41FA5}">
                      <a16:colId xmlns:a16="http://schemas.microsoft.com/office/drawing/2014/main" val="729324509"/>
                    </a:ext>
                  </a:extLst>
                </a:gridCol>
                <a:gridCol w="360000">
                  <a:extLst>
                    <a:ext uri="{9D8B030D-6E8A-4147-A177-3AD203B41FA5}">
                      <a16:colId xmlns:a16="http://schemas.microsoft.com/office/drawing/2014/main" val="2997322345"/>
                    </a:ext>
                  </a:extLst>
                </a:gridCol>
                <a:gridCol w="504000">
                  <a:extLst>
                    <a:ext uri="{9D8B030D-6E8A-4147-A177-3AD203B41FA5}">
                      <a16:colId xmlns:a16="http://schemas.microsoft.com/office/drawing/2014/main" val="2003142116"/>
                    </a:ext>
                  </a:extLst>
                </a:gridCol>
                <a:gridCol w="504000">
                  <a:extLst>
                    <a:ext uri="{9D8B030D-6E8A-4147-A177-3AD203B41FA5}">
                      <a16:colId xmlns:a16="http://schemas.microsoft.com/office/drawing/2014/main" val="4285292199"/>
                    </a:ext>
                  </a:extLst>
                </a:gridCol>
                <a:gridCol w="504000">
                  <a:extLst>
                    <a:ext uri="{9D8B030D-6E8A-4147-A177-3AD203B41FA5}">
                      <a16:colId xmlns:a16="http://schemas.microsoft.com/office/drawing/2014/main" val="1526170467"/>
                    </a:ext>
                  </a:extLst>
                </a:gridCol>
              </a:tblGrid>
              <a:tr h="513187">
                <a:tc>
                  <a:txBody>
                    <a:bodyPr/>
                    <a:lstStyle/>
                    <a:p>
                      <a:pPr algn="ctr"/>
                      <a:r>
                        <a:rPr lang="it-IT" sz="2000" kern="1200" spc="10" baseline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LM Roman 10" pitchFamily="2" charset="77"/>
                          <a:ea typeface="+mn-ea"/>
                          <a:cs typeface="+mn-cs"/>
                        </a:rPr>
                        <a:t>48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000" kern="1200" spc="10" baseline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LM Roman 10" pitchFamily="2" charset="77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000" kern="1200" spc="10" baseline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LM Roman 10" pitchFamily="2" charset="77"/>
                          <a:ea typeface="+mn-ea"/>
                          <a:cs typeface="+mn-cs"/>
                        </a:rPr>
                        <a:t>44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000" kern="1200" spc="10" baseline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LM Roman 10" pitchFamily="2" charset="77"/>
                          <a:ea typeface="+mn-ea"/>
                          <a:cs typeface="+mn-cs"/>
                        </a:rPr>
                        <a:t>167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000" kern="1200" spc="10" baseline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LM Roman 10" pitchFamily="2" charset="77"/>
                          <a:ea typeface="+mn-ea"/>
                          <a:cs typeface="+mn-cs"/>
                        </a:rPr>
                        <a:t>11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000" kern="1200" spc="10" baseline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LM Roman 10" pitchFamily="2" charset="77"/>
                          <a:ea typeface="+mn-ea"/>
                          <a:cs typeface="+mn-cs"/>
                        </a:rPr>
                        <a:t>148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000" kern="1200" spc="10" baseline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LM Roman 10" pitchFamily="2" charset="77"/>
                          <a:ea typeface="+mn-ea"/>
                          <a:cs typeface="+mn-cs"/>
                        </a:rPr>
                        <a:t>103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000" kern="1200" spc="10" baseline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LM Roman 10" pitchFamily="2" charset="77"/>
                          <a:ea typeface="+mn-ea"/>
                          <a:cs typeface="+mn-cs"/>
                        </a:rPr>
                        <a:t>39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000" kern="1200" spc="10" baseline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LM Roman 10" pitchFamily="2" charset="77"/>
                          <a:ea typeface="+mn-ea"/>
                          <a:cs typeface="+mn-cs"/>
                        </a:rPr>
                        <a:t>137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000" kern="1200" spc="10" baseline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LM Roman 10" pitchFamily="2" charset="77"/>
                          <a:ea typeface="+mn-ea"/>
                          <a:cs typeface="+mn-cs"/>
                        </a:rPr>
                        <a:t>54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000" kern="1200" spc="10" baseline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LM Roman 10" pitchFamily="2" charset="77"/>
                          <a:ea typeface="+mn-ea"/>
                          <a:cs typeface="+mn-cs"/>
                        </a:rPr>
                        <a:t>15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000" kern="1200" spc="10" baseline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LM Roman 10" pitchFamily="2" charset="77"/>
                          <a:ea typeface="+mn-ea"/>
                          <a:cs typeface="+mn-cs"/>
                        </a:rPr>
                        <a:t>16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000" kern="1200" spc="10" baseline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LM Roman 10" pitchFamily="2" charset="77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000" kern="1200" spc="10" baseline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LM Roman 10" pitchFamily="2" charset="77"/>
                          <a:ea typeface="+mn-ea"/>
                          <a:cs typeface="+mn-cs"/>
                        </a:rPr>
                        <a:t>62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000" kern="1200" spc="10" baseline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LM Roman 10" pitchFamily="2" charset="77"/>
                          <a:ea typeface="+mn-ea"/>
                          <a:cs typeface="+mn-cs"/>
                        </a:rPr>
                        <a:t>35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000" kern="1200" spc="10" baseline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LM Roman 10" pitchFamily="2" charset="77"/>
                          <a:ea typeface="+mn-ea"/>
                          <a:cs typeface="+mn-cs"/>
                        </a:rPr>
                        <a:t>18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5898212"/>
                  </a:ext>
                </a:extLst>
              </a:tr>
            </a:tbl>
          </a:graphicData>
        </a:graphic>
      </p:graphicFrame>
      <p:sp>
        <p:nvSpPr>
          <p:cNvPr id="2" name="Titolo 1">
            <a:extLst>
              <a:ext uri="{FF2B5EF4-FFF2-40B4-BE49-F238E27FC236}">
                <a16:creationId xmlns:a16="http://schemas.microsoft.com/office/drawing/2014/main" id="{B0101B68-E271-C99B-3603-40860AE1F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9525" y="-170057"/>
            <a:ext cx="8717167" cy="1397124"/>
          </a:xfrm>
        </p:spPr>
        <p:txBody>
          <a:bodyPr>
            <a:normAutofit fontScale="90000"/>
          </a:bodyPr>
          <a:lstStyle/>
          <a:p>
            <a:pPr algn="ctr"/>
            <a:r>
              <a:rPr lang="it-IT" sz="5400" dirty="0">
                <a:latin typeface="LM Roman 10" pitchFamily="2" charset="77"/>
              </a:rPr>
              <a:t>Da esponenziale a lineare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EE7BE84-25A0-6354-ADA9-82E03C25AD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13552" y="1828800"/>
            <a:ext cx="8170445" cy="4351337"/>
          </a:xfrm>
        </p:spPr>
        <p:txBody>
          <a:bodyPr/>
          <a:lstStyle/>
          <a:p>
            <a:pPr marL="0" indent="0">
              <a:buNone/>
            </a:pPr>
            <a:endParaRPr lang="it-IT" sz="2000" spc="10" dirty="0">
              <a:solidFill>
                <a:schemeClr val="tx1">
                  <a:lumMod val="65000"/>
                  <a:lumOff val="35000"/>
                </a:schemeClr>
              </a:solidFill>
              <a:latin typeface="LM Roman 10" pitchFamily="2" charset="77"/>
            </a:endParaRPr>
          </a:p>
          <a:p>
            <a:pPr marL="0" indent="0">
              <a:buNone/>
            </a:pPr>
            <a:endParaRPr lang="it-IT" dirty="0">
              <a:latin typeface="LM Roman 10" pitchFamily="2" charset="77"/>
            </a:endParaRPr>
          </a:p>
          <a:p>
            <a:pPr marL="0" indent="0">
              <a:buNone/>
            </a:pPr>
            <a:endParaRPr lang="it-IT" dirty="0">
              <a:latin typeface="LM Roman 10" pitchFamily="2" charset="77"/>
            </a:endParaRPr>
          </a:p>
          <a:p>
            <a:pPr marL="0" indent="0">
              <a:buNone/>
            </a:pPr>
            <a:endParaRPr lang="it-IT" dirty="0">
              <a:latin typeface="LM Roman 10" pitchFamily="2" charset="77"/>
            </a:endParaRPr>
          </a:p>
          <a:p>
            <a:pPr marL="0" indent="0">
              <a:buNone/>
            </a:pPr>
            <a:endParaRPr lang="it-IT" dirty="0">
              <a:latin typeface="LM Roman 10" pitchFamily="2" charset="77"/>
            </a:endParaRPr>
          </a:p>
          <a:p>
            <a:endParaRPr lang="it-IT" dirty="0">
              <a:latin typeface="LM Roman 10" pitchFamily="2" charset="77"/>
            </a:endParaRPr>
          </a:p>
          <a:p>
            <a:endParaRPr lang="it-IT" dirty="0">
              <a:latin typeface="LM Roman 10" pitchFamily="2" charset="77"/>
            </a:endParaRP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E0286B7D-6E0C-CDF1-20CD-AD0AD5179B0F}"/>
              </a:ext>
            </a:extLst>
          </p:cNvPr>
          <p:cNvSpPr/>
          <p:nvPr/>
        </p:nvSpPr>
        <p:spPr>
          <a:xfrm>
            <a:off x="0" y="0"/>
            <a:ext cx="2438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Schoolbook" panose="02040604050505020304"/>
              <a:ea typeface="+mn-ea"/>
              <a:cs typeface="+mn-cs"/>
            </a:endParaRPr>
          </a:p>
        </p:txBody>
      </p:sp>
      <p:pic>
        <p:nvPicPr>
          <p:cNvPr id="7" name="Immagine 1">
            <a:extLst>
              <a:ext uri="{FF2B5EF4-FFF2-40B4-BE49-F238E27FC236}">
                <a16:creationId xmlns:a16="http://schemas.microsoft.com/office/drawing/2014/main" id="{6E0A9FE4-4CB8-601E-3F31-1DF52623C0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050" y="215838"/>
            <a:ext cx="2158877" cy="139712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5" name="Connettore 2 14">
            <a:extLst>
              <a:ext uri="{FF2B5EF4-FFF2-40B4-BE49-F238E27FC236}">
                <a16:creationId xmlns:a16="http://schemas.microsoft.com/office/drawing/2014/main" id="{C90AB7AB-257C-DA01-3EC7-2D0AC304A36F}"/>
              </a:ext>
            </a:extLst>
          </p:cNvPr>
          <p:cNvCxnSpPr>
            <a:cxnSpLocks/>
          </p:cNvCxnSpPr>
          <p:nvPr/>
        </p:nvCxnSpPr>
        <p:spPr>
          <a:xfrm>
            <a:off x="2972562" y="2350008"/>
            <a:ext cx="0" cy="1260000"/>
          </a:xfrm>
          <a:prstGeom prst="straightConnector1">
            <a:avLst/>
          </a:prstGeom>
          <a:ln w="38100" cap="rnd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ttore 2 15">
            <a:extLst>
              <a:ext uri="{FF2B5EF4-FFF2-40B4-BE49-F238E27FC236}">
                <a16:creationId xmlns:a16="http://schemas.microsoft.com/office/drawing/2014/main" id="{9B19D10D-856F-6673-CBA9-1A1D09634BE6}"/>
              </a:ext>
            </a:extLst>
          </p:cNvPr>
          <p:cNvCxnSpPr>
            <a:cxnSpLocks/>
          </p:cNvCxnSpPr>
          <p:nvPr/>
        </p:nvCxnSpPr>
        <p:spPr>
          <a:xfrm>
            <a:off x="3399282" y="2350008"/>
            <a:ext cx="0" cy="1260000"/>
          </a:xfrm>
          <a:prstGeom prst="straightConnector1">
            <a:avLst/>
          </a:prstGeom>
          <a:ln w="38100" cap="rnd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ttore 2 16">
            <a:extLst>
              <a:ext uri="{FF2B5EF4-FFF2-40B4-BE49-F238E27FC236}">
                <a16:creationId xmlns:a16="http://schemas.microsoft.com/office/drawing/2014/main" id="{841FFAB5-9B26-A9B1-11C6-1DA955E7B47F}"/>
              </a:ext>
            </a:extLst>
          </p:cNvPr>
          <p:cNvCxnSpPr>
            <a:cxnSpLocks/>
          </p:cNvCxnSpPr>
          <p:nvPr/>
        </p:nvCxnSpPr>
        <p:spPr>
          <a:xfrm>
            <a:off x="3838194" y="2350008"/>
            <a:ext cx="0" cy="1260000"/>
          </a:xfrm>
          <a:prstGeom prst="straightConnector1">
            <a:avLst/>
          </a:prstGeom>
          <a:ln w="38100" cap="rnd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ttore 2 17">
            <a:extLst>
              <a:ext uri="{FF2B5EF4-FFF2-40B4-BE49-F238E27FC236}">
                <a16:creationId xmlns:a16="http://schemas.microsoft.com/office/drawing/2014/main" id="{0D94743F-6A0A-9D03-73AC-705B41D894CE}"/>
              </a:ext>
            </a:extLst>
          </p:cNvPr>
          <p:cNvCxnSpPr>
            <a:cxnSpLocks/>
          </p:cNvCxnSpPr>
          <p:nvPr/>
        </p:nvCxnSpPr>
        <p:spPr>
          <a:xfrm>
            <a:off x="4395978" y="2350008"/>
            <a:ext cx="0" cy="1260000"/>
          </a:xfrm>
          <a:prstGeom prst="straightConnector1">
            <a:avLst/>
          </a:prstGeom>
          <a:ln w="38100" cap="rnd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ttore 2 18">
            <a:extLst>
              <a:ext uri="{FF2B5EF4-FFF2-40B4-BE49-F238E27FC236}">
                <a16:creationId xmlns:a16="http://schemas.microsoft.com/office/drawing/2014/main" id="{FDA6474D-437C-3DEA-7F14-27903E12DBBE}"/>
              </a:ext>
            </a:extLst>
          </p:cNvPr>
          <p:cNvCxnSpPr>
            <a:cxnSpLocks/>
          </p:cNvCxnSpPr>
          <p:nvPr/>
        </p:nvCxnSpPr>
        <p:spPr>
          <a:xfrm>
            <a:off x="4943856" y="2350008"/>
            <a:ext cx="0" cy="1260000"/>
          </a:xfrm>
          <a:prstGeom prst="straightConnector1">
            <a:avLst/>
          </a:prstGeom>
          <a:ln w="38100" cap="rnd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ttore 2 19">
            <a:extLst>
              <a:ext uri="{FF2B5EF4-FFF2-40B4-BE49-F238E27FC236}">
                <a16:creationId xmlns:a16="http://schemas.microsoft.com/office/drawing/2014/main" id="{196583DB-85EE-FA88-BC9D-E39E82AFBF8E}"/>
              </a:ext>
            </a:extLst>
          </p:cNvPr>
          <p:cNvCxnSpPr>
            <a:cxnSpLocks/>
          </p:cNvCxnSpPr>
          <p:nvPr/>
        </p:nvCxnSpPr>
        <p:spPr>
          <a:xfrm>
            <a:off x="5538216" y="2350008"/>
            <a:ext cx="0" cy="1260000"/>
          </a:xfrm>
          <a:prstGeom prst="straightConnector1">
            <a:avLst/>
          </a:prstGeom>
          <a:ln w="38100" cap="rnd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ttore 2 20">
            <a:extLst>
              <a:ext uri="{FF2B5EF4-FFF2-40B4-BE49-F238E27FC236}">
                <a16:creationId xmlns:a16="http://schemas.microsoft.com/office/drawing/2014/main" id="{6C81F1AA-8A52-A7C0-58D9-52F5EAA59755}"/>
              </a:ext>
            </a:extLst>
          </p:cNvPr>
          <p:cNvCxnSpPr>
            <a:cxnSpLocks/>
          </p:cNvCxnSpPr>
          <p:nvPr/>
        </p:nvCxnSpPr>
        <p:spPr>
          <a:xfrm>
            <a:off x="6187440" y="2350008"/>
            <a:ext cx="0" cy="1260000"/>
          </a:xfrm>
          <a:prstGeom prst="straightConnector1">
            <a:avLst/>
          </a:prstGeom>
          <a:ln w="38100" cap="rnd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ttore 2 21">
            <a:extLst>
              <a:ext uri="{FF2B5EF4-FFF2-40B4-BE49-F238E27FC236}">
                <a16:creationId xmlns:a16="http://schemas.microsoft.com/office/drawing/2014/main" id="{7D92DEF9-B123-B055-A5C7-B9975D615A7B}"/>
              </a:ext>
            </a:extLst>
          </p:cNvPr>
          <p:cNvCxnSpPr>
            <a:cxnSpLocks/>
          </p:cNvCxnSpPr>
          <p:nvPr/>
        </p:nvCxnSpPr>
        <p:spPr>
          <a:xfrm>
            <a:off x="6763512" y="2350008"/>
            <a:ext cx="0" cy="1260000"/>
          </a:xfrm>
          <a:prstGeom prst="straightConnector1">
            <a:avLst/>
          </a:prstGeom>
          <a:ln w="38100" cap="rnd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ttore 2 22">
            <a:extLst>
              <a:ext uri="{FF2B5EF4-FFF2-40B4-BE49-F238E27FC236}">
                <a16:creationId xmlns:a16="http://schemas.microsoft.com/office/drawing/2014/main" id="{12F1BCB7-E437-C8EB-FCE0-64A615BC52F5}"/>
              </a:ext>
            </a:extLst>
          </p:cNvPr>
          <p:cNvCxnSpPr>
            <a:cxnSpLocks/>
          </p:cNvCxnSpPr>
          <p:nvPr/>
        </p:nvCxnSpPr>
        <p:spPr>
          <a:xfrm>
            <a:off x="7339584" y="2350008"/>
            <a:ext cx="0" cy="1260000"/>
          </a:xfrm>
          <a:prstGeom prst="straightConnector1">
            <a:avLst/>
          </a:prstGeom>
          <a:ln w="38100" cap="rnd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ttore 2 23">
            <a:extLst>
              <a:ext uri="{FF2B5EF4-FFF2-40B4-BE49-F238E27FC236}">
                <a16:creationId xmlns:a16="http://schemas.microsoft.com/office/drawing/2014/main" id="{B0A4360B-77B3-7427-6339-51A945FF1D05}"/>
              </a:ext>
            </a:extLst>
          </p:cNvPr>
          <p:cNvCxnSpPr>
            <a:cxnSpLocks/>
          </p:cNvCxnSpPr>
          <p:nvPr/>
        </p:nvCxnSpPr>
        <p:spPr>
          <a:xfrm>
            <a:off x="7906512" y="2350008"/>
            <a:ext cx="0" cy="1260000"/>
          </a:xfrm>
          <a:prstGeom prst="straightConnector1">
            <a:avLst/>
          </a:prstGeom>
          <a:ln w="38100" cap="rnd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ttore 2 24">
            <a:extLst>
              <a:ext uri="{FF2B5EF4-FFF2-40B4-BE49-F238E27FC236}">
                <a16:creationId xmlns:a16="http://schemas.microsoft.com/office/drawing/2014/main" id="{C793AF61-8CD1-887C-34E8-017B43F7D0A4}"/>
              </a:ext>
            </a:extLst>
          </p:cNvPr>
          <p:cNvCxnSpPr>
            <a:cxnSpLocks/>
          </p:cNvCxnSpPr>
          <p:nvPr/>
        </p:nvCxnSpPr>
        <p:spPr>
          <a:xfrm>
            <a:off x="8409432" y="2350008"/>
            <a:ext cx="0" cy="1260000"/>
          </a:xfrm>
          <a:prstGeom prst="straightConnector1">
            <a:avLst/>
          </a:prstGeom>
          <a:ln w="38100" cap="rnd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ttore 2 25">
            <a:extLst>
              <a:ext uri="{FF2B5EF4-FFF2-40B4-BE49-F238E27FC236}">
                <a16:creationId xmlns:a16="http://schemas.microsoft.com/office/drawing/2014/main" id="{5DA0A90C-64F6-FDC4-8D56-F42FD5E031C0}"/>
              </a:ext>
            </a:extLst>
          </p:cNvPr>
          <p:cNvCxnSpPr>
            <a:cxnSpLocks/>
          </p:cNvCxnSpPr>
          <p:nvPr/>
        </p:nvCxnSpPr>
        <p:spPr>
          <a:xfrm>
            <a:off x="8930640" y="2350008"/>
            <a:ext cx="0" cy="1260000"/>
          </a:xfrm>
          <a:prstGeom prst="straightConnector1">
            <a:avLst/>
          </a:prstGeom>
          <a:ln w="38100" cap="rnd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ttore 2 26">
            <a:extLst>
              <a:ext uri="{FF2B5EF4-FFF2-40B4-BE49-F238E27FC236}">
                <a16:creationId xmlns:a16="http://schemas.microsoft.com/office/drawing/2014/main" id="{3F17926B-2A67-B63E-E47C-43F5F5E0BC58}"/>
              </a:ext>
            </a:extLst>
          </p:cNvPr>
          <p:cNvCxnSpPr>
            <a:cxnSpLocks/>
          </p:cNvCxnSpPr>
          <p:nvPr/>
        </p:nvCxnSpPr>
        <p:spPr>
          <a:xfrm>
            <a:off x="9369552" y="2350008"/>
            <a:ext cx="0" cy="1260000"/>
          </a:xfrm>
          <a:prstGeom prst="straightConnector1">
            <a:avLst/>
          </a:prstGeom>
          <a:ln w="38100" cap="rnd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ttore 2 27">
            <a:extLst>
              <a:ext uri="{FF2B5EF4-FFF2-40B4-BE49-F238E27FC236}">
                <a16:creationId xmlns:a16="http://schemas.microsoft.com/office/drawing/2014/main" id="{A4C15DD8-D422-075A-F632-0AE8F97DAB3C}"/>
              </a:ext>
            </a:extLst>
          </p:cNvPr>
          <p:cNvCxnSpPr>
            <a:cxnSpLocks/>
          </p:cNvCxnSpPr>
          <p:nvPr/>
        </p:nvCxnSpPr>
        <p:spPr>
          <a:xfrm>
            <a:off x="9799320" y="2350008"/>
            <a:ext cx="0" cy="1260000"/>
          </a:xfrm>
          <a:prstGeom prst="straightConnector1">
            <a:avLst/>
          </a:prstGeom>
          <a:ln w="38100" cap="rnd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nettore 2 28">
            <a:extLst>
              <a:ext uri="{FF2B5EF4-FFF2-40B4-BE49-F238E27FC236}">
                <a16:creationId xmlns:a16="http://schemas.microsoft.com/office/drawing/2014/main" id="{9480B4D7-80E3-CFA7-B6C7-95DBC34199FE}"/>
              </a:ext>
            </a:extLst>
          </p:cNvPr>
          <p:cNvCxnSpPr>
            <a:cxnSpLocks/>
          </p:cNvCxnSpPr>
          <p:nvPr/>
        </p:nvCxnSpPr>
        <p:spPr>
          <a:xfrm>
            <a:off x="10274808" y="2350008"/>
            <a:ext cx="0" cy="1260000"/>
          </a:xfrm>
          <a:prstGeom prst="straightConnector1">
            <a:avLst/>
          </a:prstGeom>
          <a:ln w="38100" cap="rnd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ttore 2 29">
            <a:extLst>
              <a:ext uri="{FF2B5EF4-FFF2-40B4-BE49-F238E27FC236}">
                <a16:creationId xmlns:a16="http://schemas.microsoft.com/office/drawing/2014/main" id="{3B7A547B-B87F-0091-D3AE-B491114677F1}"/>
              </a:ext>
            </a:extLst>
          </p:cNvPr>
          <p:cNvCxnSpPr>
            <a:cxnSpLocks/>
          </p:cNvCxnSpPr>
          <p:nvPr/>
        </p:nvCxnSpPr>
        <p:spPr>
          <a:xfrm>
            <a:off x="10805160" y="2350008"/>
            <a:ext cx="0" cy="1260000"/>
          </a:xfrm>
          <a:prstGeom prst="straightConnector1">
            <a:avLst/>
          </a:prstGeom>
          <a:ln w="38100" cap="rnd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ttangolo 35">
            <a:extLst>
              <a:ext uri="{FF2B5EF4-FFF2-40B4-BE49-F238E27FC236}">
                <a16:creationId xmlns:a16="http://schemas.microsoft.com/office/drawing/2014/main" id="{45CD9027-DFDF-BE5B-EE22-10021E64D843}"/>
              </a:ext>
            </a:extLst>
          </p:cNvPr>
          <p:cNvSpPr/>
          <p:nvPr/>
        </p:nvSpPr>
        <p:spPr>
          <a:xfrm>
            <a:off x="2733443" y="3635563"/>
            <a:ext cx="4289961" cy="416304"/>
          </a:xfrm>
          <a:prstGeom prst="rect">
            <a:avLst/>
          </a:prstGeom>
          <a:noFill/>
          <a:ln w="31750">
            <a:solidFill>
              <a:srgbClr val="002C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>
              <a:ln>
                <a:noFill/>
              </a:ln>
              <a:solidFill>
                <a:srgbClr val="205E78"/>
              </a:solidFill>
              <a:effectLst/>
              <a:uLnTx/>
              <a:uFillTx/>
              <a:latin typeface="Century Schoolbook" panose="02040604050505020304"/>
              <a:ea typeface="+mn-ea"/>
              <a:cs typeface="+mn-cs"/>
            </a:endParaRPr>
          </a:p>
        </p:txBody>
      </p:sp>
      <p:sp>
        <p:nvSpPr>
          <p:cNvPr id="37" name="Rettangolo 36">
            <a:extLst>
              <a:ext uri="{FF2B5EF4-FFF2-40B4-BE49-F238E27FC236}">
                <a16:creationId xmlns:a16="http://schemas.microsoft.com/office/drawing/2014/main" id="{98C9D6C2-D720-C15C-FCCA-9642E8F6D2BE}"/>
              </a:ext>
            </a:extLst>
          </p:cNvPr>
          <p:cNvSpPr/>
          <p:nvPr/>
        </p:nvSpPr>
        <p:spPr>
          <a:xfrm>
            <a:off x="7074028" y="3633217"/>
            <a:ext cx="3931106" cy="416304"/>
          </a:xfrm>
          <a:prstGeom prst="rect">
            <a:avLst/>
          </a:prstGeom>
          <a:noFill/>
          <a:ln w="31750">
            <a:solidFill>
              <a:srgbClr val="002C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Schoolbook" panose="02040604050505020304"/>
              <a:ea typeface="+mn-ea"/>
              <a:cs typeface="+mn-cs"/>
            </a:endParaRPr>
          </a:p>
        </p:txBody>
      </p: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E014F59F-F416-CCD7-F325-BCA97CDDC1D7}"/>
              </a:ext>
            </a:extLst>
          </p:cNvPr>
          <p:cNvCxnSpPr>
            <a:cxnSpLocks/>
          </p:cNvCxnSpPr>
          <p:nvPr/>
        </p:nvCxnSpPr>
        <p:spPr>
          <a:xfrm flipH="1">
            <a:off x="4448175" y="4213853"/>
            <a:ext cx="419100" cy="1260000"/>
          </a:xfrm>
          <a:prstGeom prst="straightConnector1">
            <a:avLst/>
          </a:prstGeom>
          <a:ln w="38100" cap="rnd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nettore 2 39">
            <a:extLst>
              <a:ext uri="{FF2B5EF4-FFF2-40B4-BE49-F238E27FC236}">
                <a16:creationId xmlns:a16="http://schemas.microsoft.com/office/drawing/2014/main" id="{F324B60C-85A4-E2B7-6BEF-3CC108297269}"/>
              </a:ext>
            </a:extLst>
          </p:cNvPr>
          <p:cNvCxnSpPr>
            <a:cxnSpLocks/>
          </p:cNvCxnSpPr>
          <p:nvPr/>
        </p:nvCxnSpPr>
        <p:spPr>
          <a:xfrm>
            <a:off x="4867275" y="4213853"/>
            <a:ext cx="399750" cy="1260000"/>
          </a:xfrm>
          <a:prstGeom prst="straightConnector1">
            <a:avLst/>
          </a:prstGeom>
          <a:ln w="38100" cap="rnd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nettore 2 49">
            <a:extLst>
              <a:ext uri="{FF2B5EF4-FFF2-40B4-BE49-F238E27FC236}">
                <a16:creationId xmlns:a16="http://schemas.microsoft.com/office/drawing/2014/main" id="{9D09BE14-1C66-DDB5-B6BD-0D58B6C71FF3}"/>
              </a:ext>
            </a:extLst>
          </p:cNvPr>
          <p:cNvCxnSpPr>
            <a:cxnSpLocks/>
          </p:cNvCxnSpPr>
          <p:nvPr/>
        </p:nvCxnSpPr>
        <p:spPr>
          <a:xfrm flipH="1">
            <a:off x="8613667" y="4175753"/>
            <a:ext cx="419100" cy="1260000"/>
          </a:xfrm>
          <a:prstGeom prst="straightConnector1">
            <a:avLst/>
          </a:prstGeom>
          <a:ln w="38100" cap="rnd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nettore 2 50">
            <a:extLst>
              <a:ext uri="{FF2B5EF4-FFF2-40B4-BE49-F238E27FC236}">
                <a16:creationId xmlns:a16="http://schemas.microsoft.com/office/drawing/2014/main" id="{099B1E01-CC9B-D60E-AE52-B26AE01CE302}"/>
              </a:ext>
            </a:extLst>
          </p:cNvPr>
          <p:cNvCxnSpPr>
            <a:cxnSpLocks/>
          </p:cNvCxnSpPr>
          <p:nvPr/>
        </p:nvCxnSpPr>
        <p:spPr>
          <a:xfrm>
            <a:off x="9032767" y="4175753"/>
            <a:ext cx="398127" cy="1260000"/>
          </a:xfrm>
          <a:prstGeom prst="straightConnector1">
            <a:avLst/>
          </a:prstGeom>
          <a:ln w="38100" cap="rnd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CasellaDiTesto 69">
            <a:extLst>
              <a:ext uri="{FF2B5EF4-FFF2-40B4-BE49-F238E27FC236}">
                <a16:creationId xmlns:a16="http://schemas.microsoft.com/office/drawing/2014/main" id="{6D7567DD-AF7D-67C7-F2A3-FE0544851669}"/>
              </a:ext>
            </a:extLst>
          </p:cNvPr>
          <p:cNvSpPr txBox="1"/>
          <p:nvPr/>
        </p:nvSpPr>
        <p:spPr>
          <a:xfrm>
            <a:off x="4322113" y="2446889"/>
            <a:ext cx="5115686" cy="954107"/>
          </a:xfrm>
          <a:prstGeom prst="rect">
            <a:avLst/>
          </a:prstGeom>
          <a:solidFill>
            <a:schemeClr val="bg1"/>
          </a:solidFill>
          <a:effectLst>
            <a:softEdge rad="127000"/>
          </a:effectLst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M Roman 10" panose="00000500000000000000" pitchFamily="50" charset="0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M Roman 10" panose="00000500000000000000" pitchFamily="50" charset="0"/>
                <a:ea typeface="+mn-ea"/>
                <a:cs typeface="+mn-cs"/>
              </a:rPr>
              <a:t>     Conversione da numeri in base 10 in 0 e 1,</a:t>
            </a:r>
            <a:b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M Roman 10" panose="00000500000000000000" pitchFamily="50" charset="0"/>
                <a:ea typeface="+mn-ea"/>
                <a:cs typeface="+mn-cs"/>
              </a:rPr>
            </a:b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M Roman 10" panose="00000500000000000000" pitchFamily="50" charset="0"/>
                <a:ea typeface="+mn-ea"/>
                <a:cs typeface="+mn-cs"/>
              </a:rPr>
              <a:t>     rispettivamente se sono pari o dispari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M Roman 10" panose="00000500000000000000" pitchFamily="50" charset="0"/>
              <a:ea typeface="+mn-ea"/>
              <a:cs typeface="+mn-cs"/>
            </a:endParaRPr>
          </a:p>
        </p:txBody>
      </p:sp>
      <p:sp>
        <p:nvSpPr>
          <p:cNvPr id="88" name="CasellaDiTesto 87">
            <a:extLst>
              <a:ext uri="{FF2B5EF4-FFF2-40B4-BE49-F238E27FC236}">
                <a16:creationId xmlns:a16="http://schemas.microsoft.com/office/drawing/2014/main" id="{B2FC1008-0708-250F-7E1E-E7A80AA38925}"/>
              </a:ext>
            </a:extLst>
          </p:cNvPr>
          <p:cNvSpPr txBox="1"/>
          <p:nvPr/>
        </p:nvSpPr>
        <p:spPr>
          <a:xfrm>
            <a:off x="4598093" y="4396009"/>
            <a:ext cx="4733359" cy="954107"/>
          </a:xfrm>
          <a:prstGeom prst="rect">
            <a:avLst/>
          </a:prstGeom>
          <a:solidFill>
            <a:schemeClr val="bg1"/>
          </a:solidFill>
          <a:effectLst>
            <a:softEdge rad="127000"/>
          </a:effectLst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M Roman 10" panose="00000500000000000000" pitchFamily="50" charset="0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M Roman 10" panose="00000500000000000000" pitchFamily="50" charset="0"/>
                <a:ea typeface="+mn-ea"/>
                <a:cs typeface="+mn-cs"/>
              </a:rPr>
              <a:t>  Conversione da numeri binari in numeri di</a:t>
            </a:r>
            <a:b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M Roman 10" panose="00000500000000000000" pitchFamily="50" charset="0"/>
                <a:ea typeface="+mn-ea"/>
                <a:cs typeface="+mn-cs"/>
              </a:rPr>
            </a:b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M Roman 10" panose="00000500000000000000" pitchFamily="50" charset="0"/>
                <a:ea typeface="+mn-ea"/>
                <a:cs typeface="+mn-cs"/>
              </a:rPr>
              <a:t>  base 10, attraverso due tecniche differenti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M Roman 10" panose="00000500000000000000" pitchFamily="50" charset="0"/>
              <a:ea typeface="+mn-ea"/>
              <a:cs typeface="+mn-cs"/>
            </a:endParaRPr>
          </a:p>
        </p:txBody>
      </p:sp>
      <p:sp>
        <p:nvSpPr>
          <p:cNvPr id="34" name="Rettangolo 33">
            <a:extLst>
              <a:ext uri="{FF2B5EF4-FFF2-40B4-BE49-F238E27FC236}">
                <a16:creationId xmlns:a16="http://schemas.microsoft.com/office/drawing/2014/main" id="{16B29DA7-748E-467B-9FC4-E8904CA4C20F}"/>
              </a:ext>
            </a:extLst>
          </p:cNvPr>
          <p:cNvSpPr/>
          <p:nvPr/>
        </p:nvSpPr>
        <p:spPr>
          <a:xfrm>
            <a:off x="11300178" y="0"/>
            <a:ext cx="89182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accent1"/>
              </a:solidFill>
            </a:endParaRPr>
          </a:p>
        </p:txBody>
      </p:sp>
      <p:sp>
        <p:nvSpPr>
          <p:cNvPr id="35" name="Rettangolo 34">
            <a:extLst>
              <a:ext uri="{FF2B5EF4-FFF2-40B4-BE49-F238E27FC236}">
                <a16:creationId xmlns:a16="http://schemas.microsoft.com/office/drawing/2014/main" id="{F135427E-FC89-46B6-B26C-87ADB0E2C790}"/>
              </a:ext>
            </a:extLst>
          </p:cNvPr>
          <p:cNvSpPr/>
          <p:nvPr/>
        </p:nvSpPr>
        <p:spPr>
          <a:xfrm>
            <a:off x="2551005" y="6517555"/>
            <a:ext cx="473719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1600" dirty="0">
                <a:solidFill>
                  <a:srgbClr val="3F97B3"/>
                </a:solidFill>
              </a:rPr>
              <a:t>1 luglio 2022                                             Tema E</a:t>
            </a:r>
            <a:endParaRPr lang="en-US" sz="1600" dirty="0">
              <a:solidFill>
                <a:srgbClr val="3F97B3"/>
              </a:solidFill>
            </a:endParaRPr>
          </a:p>
        </p:txBody>
      </p:sp>
      <p:sp>
        <p:nvSpPr>
          <p:cNvPr id="39" name="Segnaposto numero diapositiva 11">
            <a:extLst>
              <a:ext uri="{FF2B5EF4-FFF2-40B4-BE49-F238E27FC236}">
                <a16:creationId xmlns:a16="http://schemas.microsoft.com/office/drawing/2014/main" id="{EC3254E8-BE3A-437C-BAE3-878661C52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00178" y="6264275"/>
            <a:ext cx="914400" cy="593725"/>
          </a:xfrm>
        </p:spPr>
        <p:txBody>
          <a:bodyPr>
            <a:normAutofit/>
          </a:bodyPr>
          <a:lstStyle/>
          <a:p>
            <a:fld id="{4FAB73BC-B049-4115-A692-8D63A059BFB8}" type="slidenum">
              <a:rPr lang="en-US" sz="1600" smtClean="0"/>
              <a:t>14</a:t>
            </a:fld>
            <a:endParaRPr lang="en-US" sz="1600" dirty="0"/>
          </a:p>
        </p:txBody>
      </p:sp>
      <p:graphicFrame>
        <p:nvGraphicFramePr>
          <p:cNvPr id="6" name="Tabella 5">
            <a:extLst>
              <a:ext uri="{FF2B5EF4-FFF2-40B4-BE49-F238E27FC236}">
                <a16:creationId xmlns:a16="http://schemas.microsoft.com/office/drawing/2014/main" id="{8DB822BF-CCF9-403F-91ED-ECB6D0B41A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0686365"/>
              </p:ext>
            </p:extLst>
          </p:nvPr>
        </p:nvGraphicFramePr>
        <p:xfrm>
          <a:off x="2733443" y="5461622"/>
          <a:ext cx="8352000" cy="51318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20000">
                  <a:extLst>
                    <a:ext uri="{9D8B030D-6E8A-4147-A177-3AD203B41FA5}">
                      <a16:colId xmlns:a16="http://schemas.microsoft.com/office/drawing/2014/main" val="3915605166"/>
                    </a:ext>
                  </a:extLst>
                </a:gridCol>
                <a:gridCol w="4032000">
                  <a:extLst>
                    <a:ext uri="{9D8B030D-6E8A-4147-A177-3AD203B41FA5}">
                      <a16:colId xmlns:a16="http://schemas.microsoft.com/office/drawing/2014/main" val="502632610"/>
                    </a:ext>
                  </a:extLst>
                </a:gridCol>
              </a:tblGrid>
              <a:tr h="513187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it-IT" sz="2000" b="1" kern="1200" spc="10" baseline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LM Roman 10" pitchFamily="2" charset="77"/>
                          <a:ea typeface="+mn-ea"/>
                          <a:cs typeface="+mn-cs"/>
                        </a:rPr>
                        <a:t>91     218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it-IT" sz="2000" b="1" kern="1200" spc="10" baseline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LM Roman 10" pitchFamily="2" charset="77"/>
                          <a:ea typeface="+mn-ea"/>
                          <a:cs typeface="+mn-cs"/>
                        </a:rPr>
                        <a:t>181    173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0208802"/>
                  </a:ext>
                </a:extLst>
              </a:tr>
            </a:tbl>
          </a:graphicData>
        </a:graphic>
      </p:graphicFrame>
      <p:graphicFrame>
        <p:nvGraphicFramePr>
          <p:cNvPr id="41" name="Segnaposto contenuto 5">
            <a:extLst>
              <a:ext uri="{FF2B5EF4-FFF2-40B4-BE49-F238E27FC236}">
                <a16:creationId xmlns:a16="http://schemas.microsoft.com/office/drawing/2014/main" id="{9FA5934A-629D-4A11-A9EE-B9EC7E06BC2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32773205"/>
              </p:ext>
            </p:extLst>
          </p:nvPr>
        </p:nvGraphicFramePr>
        <p:xfrm>
          <a:off x="-801243" y="1828800"/>
          <a:ext cx="4077462" cy="45746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141784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"/>
                            </p:stCondLst>
                            <p:childTnLst>
                              <p:par>
                                <p:cTn id="6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500"/>
                            </p:stCondLst>
                            <p:childTnLst>
                              <p:par>
                                <p:cTn id="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6" grpId="0" animBg="1"/>
      <p:bldP spid="37" grpId="0" animBg="1"/>
      <p:bldP spid="70" grpId="0" animBg="1"/>
      <p:bldP spid="8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0101B68-E271-C99B-3603-40860AE1F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4066" y="-15919"/>
            <a:ext cx="8170445" cy="1397124"/>
          </a:xfrm>
        </p:spPr>
        <p:txBody>
          <a:bodyPr/>
          <a:lstStyle/>
          <a:p>
            <a:pPr algn="ctr"/>
            <a:r>
              <a:rPr lang="it-IT" sz="5400" dirty="0">
                <a:latin typeface="LM Roman 10" pitchFamily="2" charset="77"/>
              </a:rPr>
              <a:t>Conversione in bit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EE7BE84-25A0-6354-ADA9-82E03C25AD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87490" y="1694399"/>
            <a:ext cx="8516111" cy="4351337"/>
          </a:xfrm>
        </p:spPr>
        <p:txBody>
          <a:bodyPr>
            <a:normAutofit/>
          </a:bodyPr>
          <a:lstStyle/>
          <a:p>
            <a:pPr marL="447675" indent="-447675" defTabSz="457200"/>
            <a:r>
              <a:rPr lang="it-IT" sz="2400" dirty="0">
                <a:latin typeface="LM Roman 10" pitchFamily="2" charset="77"/>
              </a:rPr>
              <a:t>Algoritmo per la conversione delle differenze di tempo in 0 e 1</a:t>
            </a:r>
          </a:p>
          <a:p>
            <a:endParaRPr lang="it-IT" dirty="0">
              <a:latin typeface="LM Roman 10" pitchFamily="2" charset="77"/>
            </a:endParaRPr>
          </a:p>
          <a:p>
            <a:endParaRPr lang="it-IT" dirty="0">
              <a:latin typeface="LM Roman 10" pitchFamily="2" charset="77"/>
            </a:endParaRPr>
          </a:p>
          <a:p>
            <a:pPr marL="0" indent="0">
              <a:buNone/>
            </a:pPr>
            <a:endParaRPr lang="it-IT" dirty="0">
              <a:latin typeface="LM Roman 10" pitchFamily="2" charset="77"/>
            </a:endParaRPr>
          </a:p>
          <a:p>
            <a:r>
              <a:rPr lang="it-IT" sz="2400" dirty="0">
                <a:latin typeface="LM Roman 10" pitchFamily="2" charset="77"/>
              </a:rPr>
              <a:t>Percentuali dei valori ottenuti </a:t>
            </a:r>
          </a:p>
          <a:p>
            <a:pPr marL="274320" lvl="1" indent="0">
              <a:buNone/>
            </a:pPr>
            <a:r>
              <a:rPr lang="it-IT" dirty="0">
                <a:latin typeface="LM Roman 10" pitchFamily="2" charset="77"/>
              </a:rPr>
              <a:t>0 </a:t>
            </a:r>
            <a:r>
              <a:rPr lang="it-IT" dirty="0">
                <a:latin typeface="LM Roman 10" panose="00000500000000000000" pitchFamily="50" charset="0"/>
              </a:rPr>
              <a:t>→</a:t>
            </a:r>
            <a:r>
              <a:rPr lang="it-IT" dirty="0">
                <a:latin typeface="LM Roman 10" pitchFamily="2" charset="77"/>
                <a:sym typeface="Wingdings" panose="05000000000000000000" pitchFamily="2" charset="2"/>
              </a:rPr>
              <a:t> 50,29%</a:t>
            </a:r>
          </a:p>
          <a:p>
            <a:pPr marL="274320" lvl="1" indent="0">
              <a:buNone/>
            </a:pPr>
            <a:r>
              <a:rPr lang="it-IT" dirty="0">
                <a:latin typeface="LM Roman 10" pitchFamily="2" charset="77"/>
                <a:sym typeface="Wingdings" panose="05000000000000000000" pitchFamily="2" charset="2"/>
              </a:rPr>
              <a:t>1 </a:t>
            </a:r>
            <a:r>
              <a:rPr lang="it-IT" dirty="0">
                <a:latin typeface="LM Roman 10" panose="00000500000000000000" pitchFamily="50" charset="0"/>
              </a:rPr>
              <a:t>→</a:t>
            </a:r>
            <a:r>
              <a:rPr lang="it-IT" dirty="0">
                <a:latin typeface="LM Roman 10" pitchFamily="2" charset="77"/>
                <a:sym typeface="Wingdings" panose="05000000000000000000" pitchFamily="2" charset="2"/>
              </a:rPr>
              <a:t> 49,71%</a:t>
            </a:r>
          </a:p>
          <a:p>
            <a:pPr marL="274320" lvl="1" indent="0">
              <a:buNone/>
            </a:pPr>
            <a:endParaRPr lang="it-IT" dirty="0">
              <a:latin typeface="LM Roman 10" pitchFamily="2" charset="77"/>
              <a:sym typeface="Wingdings" panose="05000000000000000000" pitchFamily="2" charset="2"/>
            </a:endParaRPr>
          </a:p>
          <a:p>
            <a:pPr marL="274320" lvl="1" indent="0">
              <a:buNone/>
            </a:pPr>
            <a:endParaRPr lang="it-IT" dirty="0">
              <a:latin typeface="LM Roman 10" pitchFamily="2" charset="77"/>
            </a:endParaRP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E0286B7D-6E0C-CDF1-20CD-AD0AD5179B0F}"/>
              </a:ext>
            </a:extLst>
          </p:cNvPr>
          <p:cNvSpPr/>
          <p:nvPr/>
        </p:nvSpPr>
        <p:spPr>
          <a:xfrm>
            <a:off x="0" y="0"/>
            <a:ext cx="2438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Schoolbook" panose="02040604050505020304"/>
              <a:ea typeface="+mn-ea"/>
              <a:cs typeface="+mn-cs"/>
            </a:endParaRPr>
          </a:p>
        </p:txBody>
      </p:sp>
      <p:pic>
        <p:nvPicPr>
          <p:cNvPr id="7" name="Immagine 1">
            <a:extLst>
              <a:ext uri="{FF2B5EF4-FFF2-40B4-BE49-F238E27FC236}">
                <a16:creationId xmlns:a16="http://schemas.microsoft.com/office/drawing/2014/main" id="{6E0A9FE4-4CB8-601E-3F31-1DF52623C0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050" y="215838"/>
            <a:ext cx="2158877" cy="139712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DD1719D4-C349-89BA-1559-499DA153604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42" t="16388" r="47030" b="17444"/>
          <a:stretch/>
        </p:blipFill>
        <p:spPr>
          <a:xfrm>
            <a:off x="8096503" y="2493849"/>
            <a:ext cx="3010522" cy="1067231"/>
          </a:xfrm>
          <a:prstGeom prst="roundRect">
            <a:avLst>
              <a:gd name="adj" fmla="val 12025"/>
            </a:avLst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760D010F-F32E-84AB-D804-1E4D3737DFE2}"/>
              </a:ext>
            </a:extLst>
          </p:cNvPr>
          <p:cNvSpPr txBox="1"/>
          <p:nvPr/>
        </p:nvSpPr>
        <p:spPr>
          <a:xfrm>
            <a:off x="3050076" y="2636644"/>
            <a:ext cx="487359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-36576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1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LM Mono 10" panose="00000509000000000000" pitchFamily="49" charset="0"/>
                <a:ea typeface="+mn-ea"/>
                <a:cs typeface="+mn-cs"/>
              </a:rPr>
              <a:t>Calcolo il resto della divisione tra la differenza di tempo «d» e 2. Aggiungo il risultato nel vettore «bits»</a:t>
            </a:r>
          </a:p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entury Schoolbook" panose="02040604050505020304"/>
              <a:ea typeface="+mn-ea"/>
              <a:cs typeface="+mn-cs"/>
            </a:endParaRPr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8A82CDC1-3E9A-4D55-9CD5-28FDFDE46093}"/>
              </a:ext>
            </a:extLst>
          </p:cNvPr>
          <p:cNvSpPr/>
          <p:nvPr/>
        </p:nvSpPr>
        <p:spPr>
          <a:xfrm>
            <a:off x="11300178" y="0"/>
            <a:ext cx="89182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accent1"/>
              </a:solidFill>
            </a:endParaRPr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2205D46C-C3DB-4BE3-A299-CDDD92E3BC51}"/>
              </a:ext>
            </a:extLst>
          </p:cNvPr>
          <p:cNvSpPr/>
          <p:nvPr/>
        </p:nvSpPr>
        <p:spPr>
          <a:xfrm>
            <a:off x="2551005" y="6517555"/>
            <a:ext cx="473719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1600" dirty="0">
                <a:solidFill>
                  <a:srgbClr val="3F97B3"/>
                </a:solidFill>
              </a:rPr>
              <a:t>1 luglio 2022                                             Tema E</a:t>
            </a:r>
            <a:endParaRPr lang="en-US" sz="1600" dirty="0">
              <a:solidFill>
                <a:srgbClr val="3F97B3"/>
              </a:solidFill>
            </a:endParaRPr>
          </a:p>
        </p:txBody>
      </p:sp>
      <p:sp>
        <p:nvSpPr>
          <p:cNvPr id="12" name="Segnaposto numero diapositiva 11">
            <a:extLst>
              <a:ext uri="{FF2B5EF4-FFF2-40B4-BE49-F238E27FC236}">
                <a16:creationId xmlns:a16="http://schemas.microsoft.com/office/drawing/2014/main" id="{0E0B9F24-847B-4701-BEFA-BC85057C6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00178" y="6264275"/>
            <a:ext cx="914400" cy="593725"/>
          </a:xfrm>
        </p:spPr>
        <p:txBody>
          <a:bodyPr>
            <a:normAutofit/>
          </a:bodyPr>
          <a:lstStyle/>
          <a:p>
            <a:fld id="{4FAB73BC-B049-4115-A692-8D63A059BFB8}" type="slidenum">
              <a:rPr lang="en-US" sz="1600" smtClean="0"/>
              <a:t>15</a:t>
            </a:fld>
            <a:endParaRPr lang="en-US" sz="1600" dirty="0"/>
          </a:p>
        </p:txBody>
      </p:sp>
      <p:graphicFrame>
        <p:nvGraphicFramePr>
          <p:cNvPr id="14" name="Segnaposto contenuto 5">
            <a:extLst>
              <a:ext uri="{FF2B5EF4-FFF2-40B4-BE49-F238E27FC236}">
                <a16:creationId xmlns:a16="http://schemas.microsoft.com/office/drawing/2014/main" id="{D8AB0984-31CA-478D-B19E-528ECC3078A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32773205"/>
              </p:ext>
            </p:extLst>
          </p:nvPr>
        </p:nvGraphicFramePr>
        <p:xfrm>
          <a:off x="-801243" y="1828800"/>
          <a:ext cx="4077462" cy="45746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323927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  <p:bldP spid="1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egnaposto contenuto 2">
            <a:extLst>
              <a:ext uri="{FF2B5EF4-FFF2-40B4-BE49-F238E27FC236}">
                <a16:creationId xmlns:a16="http://schemas.microsoft.com/office/drawing/2014/main" id="{B8A40B72-E771-5E24-8E9D-D28FC99340D0}"/>
              </a:ext>
            </a:extLst>
          </p:cNvPr>
          <p:cNvSpPr txBox="1">
            <a:spLocks/>
          </p:cNvSpPr>
          <p:nvPr/>
        </p:nvSpPr>
        <p:spPr>
          <a:xfrm>
            <a:off x="2784066" y="1828800"/>
            <a:ext cx="8170445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spc="1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182880" marR="0" lvl="0" indent="-182880" algn="l" defTabSz="914400" rtl="0" eaLnBrk="1" fontAlgn="auto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rgbClr val="3F97B3"/>
              </a:buClr>
              <a:buSzPct val="80000"/>
              <a:buFont typeface="Arial" pitchFamily="34" charset="0"/>
              <a:buChar char="•"/>
              <a:tabLst/>
              <a:defRPr/>
            </a:pPr>
            <a:r>
              <a:rPr kumimoji="0" lang="it-IT" sz="2000" b="0" i="0" u="none" strike="noStrike" kern="1200" cap="none" spc="1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LM Roman 10" pitchFamily="2" charset="77"/>
                <a:ea typeface="+mn-ea"/>
                <a:cs typeface="+mn-cs"/>
              </a:rPr>
              <a:t>Conversione corretta:		01011011</a:t>
            </a:r>
            <a:r>
              <a:rPr kumimoji="0" lang="it-IT" sz="2000" b="0" i="0" u="none" strike="noStrike" kern="1200" cap="none" spc="10" normalizeH="0" baseline="-2500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LM Roman 10" pitchFamily="2" charset="77"/>
                <a:ea typeface="+mn-ea"/>
                <a:cs typeface="+mn-cs"/>
              </a:rPr>
              <a:t>2</a:t>
            </a:r>
            <a:r>
              <a:rPr kumimoji="0" lang="it-IT" sz="2000" b="0" i="0" u="none" strike="noStrike" kern="1200" cap="none" spc="1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LM Roman 10" pitchFamily="2" charset="77"/>
                <a:ea typeface="+mn-ea"/>
                <a:cs typeface="+mn-cs"/>
              </a:rPr>
              <a:t> </a:t>
            </a:r>
            <a:r>
              <a:rPr kumimoji="0" lang="it-IT" sz="2000" b="0" i="0" u="none" strike="noStrike" kern="1200" cap="none" spc="1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LM Roman 10" panose="00000500000000000000" pitchFamily="50" charset="0"/>
                <a:ea typeface="+mn-ea"/>
                <a:cs typeface="+mn-cs"/>
              </a:rPr>
              <a:t>→ 1</a:t>
            </a:r>
            <a:r>
              <a:rPr kumimoji="0" lang="it-IT" sz="2000" b="0" i="0" u="none" strike="noStrike" kern="1200" cap="none" spc="1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LM Roman 10" pitchFamily="2" charset="77"/>
                <a:ea typeface="+mn-ea"/>
                <a:cs typeface="+mn-cs"/>
              </a:rPr>
              <a:t>91</a:t>
            </a:r>
            <a:r>
              <a:rPr kumimoji="0" lang="it-IT" sz="2000" b="0" i="0" u="none" strike="noStrike" kern="1200" cap="none" spc="10" normalizeH="0" baseline="-2500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LM Roman 10" pitchFamily="2" charset="77"/>
                <a:ea typeface="+mn-ea"/>
                <a:cs typeface="+mn-cs"/>
              </a:rPr>
              <a:t>10</a:t>
            </a:r>
            <a:endParaRPr kumimoji="0" lang="it-IT" sz="2000" b="0" i="0" u="none" strike="noStrike" kern="1200" cap="none" spc="10" normalizeH="0" baseline="0" noProof="0" dirty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LM Roman 10" pitchFamily="2" charset="77"/>
              <a:ea typeface="+mn-ea"/>
              <a:cs typeface="+mn-cs"/>
            </a:endParaRPr>
          </a:p>
          <a:p>
            <a:pPr marL="182880" marR="0" lvl="0" indent="-182880" algn="l" defTabSz="914400" rtl="0" eaLnBrk="1" fontAlgn="auto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rgbClr val="3F97B3"/>
              </a:buClr>
              <a:buSzPct val="80000"/>
              <a:buFont typeface="Arial" pitchFamily="34" charset="0"/>
              <a:buChar char="•"/>
              <a:tabLst/>
              <a:defRPr/>
            </a:pPr>
            <a:endParaRPr kumimoji="0" lang="it-IT" sz="2000" b="0" i="0" u="none" strike="noStrike" kern="1200" cap="none" spc="10" normalizeH="0" baseline="0" noProof="0" dirty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LM Roman 10" pitchFamily="2" charset="77"/>
              <a:ea typeface="+mn-ea"/>
              <a:cs typeface="+mn-cs"/>
            </a:endParaRPr>
          </a:p>
          <a:p>
            <a:pPr marL="182880" marR="0" lvl="0" indent="-182880" algn="l" defTabSz="914400" rtl="0" eaLnBrk="1" fontAlgn="auto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rgbClr val="3F97B3"/>
              </a:buClr>
              <a:buSzPct val="80000"/>
              <a:buFont typeface="Arial" pitchFamily="34" charset="0"/>
              <a:buChar char="•"/>
              <a:tabLst/>
              <a:defRPr/>
            </a:pPr>
            <a:endParaRPr kumimoji="0" lang="it-IT" sz="2000" b="0" i="0" u="none" strike="noStrike" kern="1200" cap="none" spc="10" normalizeH="0" baseline="0" noProof="0" dirty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LM Roman 10" pitchFamily="2" charset="77"/>
              <a:ea typeface="+mn-ea"/>
              <a:cs typeface="+mn-cs"/>
            </a:endParaRPr>
          </a:p>
          <a:p>
            <a:pPr marL="182880" marR="0" lvl="0" indent="-182880" algn="l" defTabSz="914400" rtl="0" eaLnBrk="1" fontAlgn="auto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rgbClr val="3F97B3"/>
              </a:buClr>
              <a:buSzPct val="80000"/>
              <a:buFont typeface="Arial" pitchFamily="34" charset="0"/>
              <a:buChar char="•"/>
              <a:tabLst/>
              <a:defRPr/>
            </a:pPr>
            <a:endParaRPr kumimoji="0" lang="it-IT" sz="2000" b="0" i="0" u="none" strike="noStrike" kern="1200" cap="none" spc="10" normalizeH="0" baseline="0" noProof="0" dirty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LM Roman 10" pitchFamily="2" charset="77"/>
              <a:ea typeface="+mn-ea"/>
              <a:cs typeface="+mn-cs"/>
            </a:endParaRPr>
          </a:p>
          <a:p>
            <a:pPr marL="182880" marR="0" lvl="0" indent="-182880" algn="l" defTabSz="914400" rtl="0" eaLnBrk="1" fontAlgn="auto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rgbClr val="3F97B3"/>
              </a:buClr>
              <a:buSzPct val="80000"/>
              <a:buFont typeface="Arial" pitchFamily="34" charset="0"/>
              <a:buChar char="•"/>
              <a:tabLst/>
              <a:defRPr/>
            </a:pPr>
            <a:endParaRPr kumimoji="0" lang="it-IT" sz="2000" b="0" i="0" u="none" strike="noStrike" kern="1200" cap="none" spc="10" normalizeH="0" baseline="0" noProof="0" dirty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LM Roman 10" pitchFamily="2" charset="77"/>
              <a:ea typeface="+mn-ea"/>
              <a:cs typeface="+mn-cs"/>
            </a:endParaRPr>
          </a:p>
          <a:p>
            <a:pPr marL="182880" marR="0" lvl="0" indent="-182880" algn="l" defTabSz="914400" rtl="0" eaLnBrk="1" fontAlgn="auto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rgbClr val="3F97B3"/>
              </a:buClr>
              <a:buSzPct val="80000"/>
              <a:buFont typeface="Arial" pitchFamily="34" charset="0"/>
              <a:buChar char="•"/>
              <a:tabLst/>
              <a:defRPr/>
            </a:pPr>
            <a:r>
              <a:rPr kumimoji="0" lang="it-IT" sz="2000" b="0" i="0" u="none" strike="noStrike" kern="1200" cap="none" spc="1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LM Roman 10" pitchFamily="2" charset="77"/>
                <a:ea typeface="+mn-ea"/>
                <a:cs typeface="+mn-cs"/>
              </a:rPr>
              <a:t>Conversione alternativa:	01011011</a:t>
            </a:r>
            <a:r>
              <a:rPr kumimoji="0" lang="it-IT" sz="2000" b="0" i="0" u="none" strike="noStrike" kern="1200" cap="none" spc="10" normalizeH="0" baseline="-2500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LM Roman 10" pitchFamily="2" charset="77"/>
                <a:ea typeface="+mn-ea"/>
                <a:cs typeface="+mn-cs"/>
              </a:rPr>
              <a:t>2</a:t>
            </a:r>
            <a:r>
              <a:rPr kumimoji="0" lang="it-IT" sz="2000" b="0" i="0" u="none" strike="noStrike" kern="1200" cap="none" spc="1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LM Roman 10" pitchFamily="2" charset="77"/>
                <a:ea typeface="+mn-ea"/>
                <a:cs typeface="+mn-cs"/>
              </a:rPr>
              <a:t> </a:t>
            </a:r>
            <a:r>
              <a:rPr kumimoji="0" lang="it-IT" sz="2000" b="0" i="0" u="none" strike="noStrike" kern="1200" cap="none" spc="1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LM Roman 10" panose="00000500000000000000" pitchFamily="50" charset="0"/>
                <a:ea typeface="+mn-ea"/>
                <a:cs typeface="+mn-cs"/>
              </a:rPr>
              <a:t>→</a:t>
            </a:r>
            <a:r>
              <a:rPr kumimoji="0" lang="it-IT" sz="2000" b="0" i="0" u="none" strike="noStrike" kern="1200" cap="none" spc="1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LM Roman 10" pitchFamily="2" charset="77"/>
                <a:ea typeface="+mn-ea"/>
                <a:cs typeface="+mn-cs"/>
              </a:rPr>
              <a:t> 218</a:t>
            </a:r>
            <a:r>
              <a:rPr kumimoji="0" lang="it-IT" sz="2000" b="0" i="0" u="none" strike="noStrike" kern="1200" cap="none" spc="10" normalizeH="0" baseline="-2500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LM Roman 10" pitchFamily="2" charset="77"/>
                <a:ea typeface="+mn-ea"/>
                <a:cs typeface="+mn-cs"/>
              </a:rPr>
              <a:t>10</a:t>
            </a:r>
            <a:endParaRPr kumimoji="0" lang="it-IT" sz="2000" b="0" i="0" u="none" strike="noStrike" kern="1200" cap="none" spc="10" normalizeH="0" baseline="0" noProof="0" dirty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LM Roman 10" pitchFamily="2" charset="77"/>
              <a:ea typeface="+mn-ea"/>
              <a:cs typeface="+mn-cs"/>
            </a:endParaRPr>
          </a:p>
          <a:p>
            <a:pPr marL="182880" marR="0" lvl="0" indent="-182880" algn="l" defTabSz="914400" rtl="0" eaLnBrk="1" fontAlgn="auto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rgbClr val="3F97B3"/>
              </a:buClr>
              <a:buSzPct val="80000"/>
              <a:buFont typeface="Arial" pitchFamily="34" charset="0"/>
              <a:buChar char="•"/>
              <a:tabLst/>
              <a:defRPr/>
            </a:pPr>
            <a:endParaRPr kumimoji="0" lang="it-IT" sz="2000" b="0" i="0" u="none" strike="noStrike" kern="1200" cap="none" spc="10" normalizeH="0" baseline="0" noProof="0" dirty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LM Roman 10" pitchFamily="2" charset="77"/>
              <a:ea typeface="+mn-ea"/>
              <a:cs typeface="+mn-cs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B0101B68-E271-C99B-3603-40860AE1F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4066" y="294198"/>
            <a:ext cx="8170445" cy="1397124"/>
          </a:xfrm>
        </p:spPr>
        <p:txBody>
          <a:bodyPr>
            <a:normAutofit fontScale="90000"/>
          </a:bodyPr>
          <a:lstStyle/>
          <a:p>
            <a:pPr algn="ctr"/>
            <a:r>
              <a:rPr lang="it-IT" sz="5400" dirty="0">
                <a:latin typeface="LM Roman 10" pitchFamily="2" charset="77"/>
              </a:rPr>
              <a:t>Conversione da binario a decimale 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E0286B7D-6E0C-CDF1-20CD-AD0AD5179B0F}"/>
              </a:ext>
            </a:extLst>
          </p:cNvPr>
          <p:cNvSpPr/>
          <p:nvPr/>
        </p:nvSpPr>
        <p:spPr>
          <a:xfrm>
            <a:off x="0" y="0"/>
            <a:ext cx="2438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Schoolbook" panose="02040604050505020304"/>
              <a:ea typeface="+mn-ea"/>
              <a:cs typeface="+mn-cs"/>
            </a:endParaRPr>
          </a:p>
        </p:txBody>
      </p:sp>
      <p:pic>
        <p:nvPicPr>
          <p:cNvPr id="7" name="Immagine 1">
            <a:extLst>
              <a:ext uri="{FF2B5EF4-FFF2-40B4-BE49-F238E27FC236}">
                <a16:creationId xmlns:a16="http://schemas.microsoft.com/office/drawing/2014/main" id="{6E0A9FE4-4CB8-601E-3F31-1DF52623C0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050" y="215838"/>
            <a:ext cx="2158877" cy="139712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Tabella 8">
                <a:extLst>
                  <a:ext uri="{FF2B5EF4-FFF2-40B4-BE49-F238E27FC236}">
                    <a16:creationId xmlns:a16="http://schemas.microsoft.com/office/drawing/2014/main" id="{6C37E71C-7116-A8F5-5138-579BF930E97F}"/>
                  </a:ext>
                </a:extLst>
              </p:cNvPr>
              <p:cNvGraphicFramePr>
                <a:graphicFrameLocks noGrp="1"/>
              </p:cNvGraphicFramePr>
              <p:nvPr>
                <p:extLst/>
              </p:nvPr>
            </p:nvGraphicFramePr>
            <p:xfrm>
              <a:off x="2784066" y="2251868"/>
              <a:ext cx="7914416" cy="15087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190664">
                      <a:extLst>
                        <a:ext uri="{9D8B030D-6E8A-4147-A177-3AD203B41FA5}">
                          <a16:colId xmlns:a16="http://schemas.microsoft.com/office/drawing/2014/main" val="2442802575"/>
                        </a:ext>
                      </a:extLst>
                    </a:gridCol>
                    <a:gridCol w="840469">
                      <a:extLst>
                        <a:ext uri="{9D8B030D-6E8A-4147-A177-3AD203B41FA5}">
                          <a16:colId xmlns:a16="http://schemas.microsoft.com/office/drawing/2014/main" val="3888443320"/>
                        </a:ext>
                      </a:extLst>
                    </a:gridCol>
                    <a:gridCol w="840469">
                      <a:extLst>
                        <a:ext uri="{9D8B030D-6E8A-4147-A177-3AD203B41FA5}">
                          <a16:colId xmlns:a16="http://schemas.microsoft.com/office/drawing/2014/main" val="1549926197"/>
                        </a:ext>
                      </a:extLst>
                    </a:gridCol>
                    <a:gridCol w="840469">
                      <a:extLst>
                        <a:ext uri="{9D8B030D-6E8A-4147-A177-3AD203B41FA5}">
                          <a16:colId xmlns:a16="http://schemas.microsoft.com/office/drawing/2014/main" val="4035933594"/>
                        </a:ext>
                      </a:extLst>
                    </a:gridCol>
                    <a:gridCol w="840469">
                      <a:extLst>
                        <a:ext uri="{9D8B030D-6E8A-4147-A177-3AD203B41FA5}">
                          <a16:colId xmlns:a16="http://schemas.microsoft.com/office/drawing/2014/main" val="134873878"/>
                        </a:ext>
                      </a:extLst>
                    </a:gridCol>
                    <a:gridCol w="840469">
                      <a:extLst>
                        <a:ext uri="{9D8B030D-6E8A-4147-A177-3AD203B41FA5}">
                          <a16:colId xmlns:a16="http://schemas.microsoft.com/office/drawing/2014/main" val="686471665"/>
                        </a:ext>
                      </a:extLst>
                    </a:gridCol>
                    <a:gridCol w="840469">
                      <a:extLst>
                        <a:ext uri="{9D8B030D-6E8A-4147-A177-3AD203B41FA5}">
                          <a16:colId xmlns:a16="http://schemas.microsoft.com/office/drawing/2014/main" val="3702629673"/>
                        </a:ext>
                      </a:extLst>
                    </a:gridCol>
                    <a:gridCol w="840469">
                      <a:extLst>
                        <a:ext uri="{9D8B030D-6E8A-4147-A177-3AD203B41FA5}">
                          <a16:colId xmlns:a16="http://schemas.microsoft.com/office/drawing/2014/main" val="761906476"/>
                        </a:ext>
                      </a:extLst>
                    </a:gridCol>
                    <a:gridCol w="840469">
                      <a:extLst>
                        <a:ext uri="{9D8B030D-6E8A-4147-A177-3AD203B41FA5}">
                          <a16:colId xmlns:a16="http://schemas.microsoft.com/office/drawing/2014/main" val="2105166429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r>
                            <a:rPr lang="it-IT" dirty="0">
                              <a:latin typeface="LM Roman 10" panose="00000500000000000000" pitchFamily="50" charset="0"/>
                            </a:rPr>
                            <a:t>Bit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0" hangingPunct="1"/>
                          <a:r>
                            <a:rPr lang="it-IT" sz="2000" b="1" kern="1200" spc="10" baseline="0" dirty="0">
                              <a:solidFill>
                                <a:schemeClr val="bg1"/>
                              </a:solidFill>
                              <a:latin typeface="LM Roman 10" panose="00000500000000000000" pitchFamily="50" charset="0"/>
                              <a:ea typeface="+mn-ea"/>
                              <a:cs typeface="+mn-cs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0" hangingPunct="1"/>
                          <a:r>
                            <a:rPr lang="it-IT" sz="2000" b="1" kern="1200" spc="10" baseline="0" dirty="0">
                              <a:solidFill>
                                <a:schemeClr val="bg1"/>
                              </a:solidFill>
                              <a:latin typeface="LM Roman 10" panose="00000500000000000000" pitchFamily="50" charset="0"/>
                              <a:ea typeface="+mn-ea"/>
                              <a:cs typeface="+mn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0" hangingPunct="1"/>
                          <a:r>
                            <a:rPr lang="it-IT" sz="2000" b="1" kern="1200" spc="10" baseline="0" dirty="0">
                              <a:solidFill>
                                <a:schemeClr val="bg1"/>
                              </a:solidFill>
                              <a:latin typeface="LM Roman 10" panose="00000500000000000000" pitchFamily="50" charset="0"/>
                              <a:ea typeface="+mn-ea"/>
                              <a:cs typeface="+mn-cs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0" hangingPunct="1"/>
                          <a:r>
                            <a:rPr lang="it-IT" sz="2000" b="1" kern="1200" spc="10" baseline="0" dirty="0">
                              <a:solidFill>
                                <a:schemeClr val="bg1"/>
                              </a:solidFill>
                              <a:latin typeface="LM Roman 10" panose="00000500000000000000" pitchFamily="50" charset="0"/>
                              <a:ea typeface="+mn-ea"/>
                              <a:cs typeface="+mn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0" hangingPunct="1"/>
                          <a:r>
                            <a:rPr lang="it-IT" sz="2000" b="1" kern="1200" spc="10" baseline="0" dirty="0">
                              <a:solidFill>
                                <a:schemeClr val="bg1"/>
                              </a:solidFill>
                              <a:latin typeface="LM Roman 10" panose="00000500000000000000" pitchFamily="50" charset="0"/>
                              <a:ea typeface="+mn-ea"/>
                              <a:cs typeface="+mn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0" hangingPunct="1"/>
                          <a:r>
                            <a:rPr lang="it-IT" sz="2000" b="1" kern="1200" spc="10" baseline="0" dirty="0">
                              <a:solidFill>
                                <a:schemeClr val="bg1"/>
                              </a:solidFill>
                              <a:latin typeface="LM Roman 10" panose="00000500000000000000" pitchFamily="50" charset="0"/>
                              <a:ea typeface="+mn-ea"/>
                              <a:cs typeface="+mn-cs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0" hangingPunct="1"/>
                          <a:r>
                            <a:rPr lang="it-IT" sz="2000" b="1" kern="1200" spc="10" baseline="0" dirty="0">
                              <a:solidFill>
                                <a:schemeClr val="bg1"/>
                              </a:solidFill>
                              <a:latin typeface="LM Roman 10" panose="00000500000000000000" pitchFamily="50" charset="0"/>
                              <a:ea typeface="+mn-ea"/>
                              <a:cs typeface="+mn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0" hangingPunct="1"/>
                          <a:r>
                            <a:rPr lang="it-IT" sz="2000" b="1" kern="1200" spc="10" baseline="0" dirty="0">
                              <a:solidFill>
                                <a:schemeClr val="bg1"/>
                              </a:solidFill>
                              <a:latin typeface="LM Roman 10" panose="00000500000000000000" pitchFamily="50" charset="0"/>
                              <a:ea typeface="+mn-ea"/>
                              <a:cs typeface="+mn-cs"/>
                            </a:rPr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97351306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it-IT" dirty="0">
                              <a:latin typeface="LM Roman 10" panose="00000500000000000000" pitchFamily="50" charset="0"/>
                            </a:rPr>
                            <a:t>Peso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it-IT" i="1" dirty="0" smtClean="0">
                                        <a:latin typeface="Cambria Math" panose="02040503050406030204" pitchFamily="18" charset="0"/>
                                        <a:ea typeface="Latin Modern Math" panose="02000503000000000000" pitchFamily="50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it-IT" i="1" dirty="0" smtClean="0">
                                        <a:latin typeface="Latin Modern Math" panose="02000503000000000000" pitchFamily="50" charset="0"/>
                                        <a:ea typeface="Latin Modern Math" panose="02000503000000000000" pitchFamily="50" charset="0"/>
                                      </a:rPr>
                                      <m:t>2</m:t>
                                    </m:r>
                                  </m:e>
                                  <m:sup>
                                    <m:r>
                                      <a:rPr lang="it-IT" b="0" i="1" dirty="0" smtClean="0">
                                        <a:latin typeface="Cambria Math" panose="02040503050406030204" pitchFamily="18" charset="0"/>
                                        <a:ea typeface="Latin Modern Math" panose="02000503000000000000" pitchFamily="50" charset="0"/>
                                      </a:rPr>
                                      <m:t>7</m:t>
                                    </m:r>
                                  </m:sup>
                                </m:sSup>
                                <m:r>
                                  <a:rPr lang="it-IT" i="1" dirty="0" smtClean="0">
                                    <a:latin typeface="Latin Modern Math" panose="02000503000000000000" pitchFamily="50" charset="0"/>
                                    <a:ea typeface="Latin Modern Math" panose="02000503000000000000" pitchFamily="50" charset="0"/>
                                  </a:rPr>
                                  <m:t> </m:t>
                                </m:r>
                              </m:oMath>
                            </m:oMathPara>
                          </a14:m>
                          <a:endParaRPr lang="it-IT" dirty="0">
                            <a:latin typeface="Latin Modern Math" panose="02000503000000000000" pitchFamily="50" charset="0"/>
                            <a:ea typeface="Latin Modern Math" panose="02000503000000000000" pitchFamily="50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it-IT" i="1" dirty="0" smtClean="0">
                                        <a:latin typeface="Cambria Math" panose="02040503050406030204" pitchFamily="18" charset="0"/>
                                        <a:ea typeface="Latin Modern Math" panose="02000503000000000000" pitchFamily="50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it-IT" i="1" dirty="0" smtClean="0">
                                        <a:latin typeface="Latin Modern Math" panose="02000503000000000000" pitchFamily="50" charset="0"/>
                                        <a:ea typeface="Latin Modern Math" panose="02000503000000000000" pitchFamily="50" charset="0"/>
                                      </a:rPr>
                                      <m:t>2</m:t>
                                    </m:r>
                                  </m:e>
                                  <m:sup>
                                    <m:r>
                                      <a:rPr lang="it-IT" b="0" i="1" dirty="0" smtClean="0">
                                        <a:latin typeface="Cambria Math" panose="02040503050406030204" pitchFamily="18" charset="0"/>
                                        <a:ea typeface="Latin Modern Math" panose="02000503000000000000" pitchFamily="50" charset="0"/>
                                      </a:rPr>
                                      <m:t>6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it-IT" dirty="0">
                            <a:latin typeface="Latin Modern Math" panose="02000503000000000000" pitchFamily="50" charset="0"/>
                            <a:ea typeface="Latin Modern Math" panose="02000503000000000000" pitchFamily="50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it-IT" i="1" dirty="0" smtClean="0">
                                        <a:latin typeface="Cambria Math" panose="02040503050406030204" pitchFamily="18" charset="0"/>
                                        <a:ea typeface="Latin Modern Math" panose="02000503000000000000" pitchFamily="50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it-IT" i="1" dirty="0" smtClean="0">
                                        <a:latin typeface="Latin Modern Math" panose="02000503000000000000" pitchFamily="50" charset="0"/>
                                        <a:ea typeface="Latin Modern Math" panose="02000503000000000000" pitchFamily="50" charset="0"/>
                                      </a:rPr>
                                      <m:t>2</m:t>
                                    </m:r>
                                  </m:e>
                                  <m:sup>
                                    <m:r>
                                      <a:rPr lang="it-IT" b="0" i="1" dirty="0" smtClean="0">
                                        <a:latin typeface="Cambria Math" panose="02040503050406030204" pitchFamily="18" charset="0"/>
                                        <a:ea typeface="Latin Modern Math" panose="02000503000000000000" pitchFamily="50" charset="0"/>
                                      </a:rPr>
                                      <m:t>5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it-IT" dirty="0">
                            <a:latin typeface="Latin Modern Math" panose="02000503000000000000" pitchFamily="50" charset="0"/>
                            <a:ea typeface="Latin Modern Math" panose="02000503000000000000" pitchFamily="50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it-IT" i="1" dirty="0" smtClean="0">
                                        <a:latin typeface="Cambria Math" panose="02040503050406030204" pitchFamily="18" charset="0"/>
                                        <a:ea typeface="Latin Modern Math" panose="02000503000000000000" pitchFamily="50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it-IT" i="1" dirty="0" smtClean="0">
                                        <a:latin typeface="Latin Modern Math" panose="02000503000000000000" pitchFamily="50" charset="0"/>
                                        <a:ea typeface="Latin Modern Math" panose="02000503000000000000" pitchFamily="50" charset="0"/>
                                      </a:rPr>
                                      <m:t>2</m:t>
                                    </m:r>
                                  </m:e>
                                  <m:sup>
                                    <m:r>
                                      <a:rPr lang="it-IT" b="0" i="1" dirty="0" smtClean="0">
                                        <a:latin typeface="Cambria Math" panose="02040503050406030204" pitchFamily="18" charset="0"/>
                                        <a:ea typeface="Latin Modern Math" panose="02000503000000000000" pitchFamily="50" charset="0"/>
                                      </a:rPr>
                                      <m:t>4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it-IT" dirty="0">
                            <a:latin typeface="Latin Modern Math" panose="02000503000000000000" pitchFamily="50" charset="0"/>
                            <a:ea typeface="Latin Modern Math" panose="02000503000000000000" pitchFamily="50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it-IT" i="1" dirty="0" smtClean="0">
                                        <a:latin typeface="Cambria Math" panose="02040503050406030204" pitchFamily="18" charset="0"/>
                                        <a:ea typeface="Latin Modern Math" panose="02000503000000000000" pitchFamily="50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it-IT" i="1" dirty="0" smtClean="0">
                                        <a:latin typeface="Latin Modern Math" panose="02000503000000000000" pitchFamily="50" charset="0"/>
                                        <a:ea typeface="Latin Modern Math" panose="02000503000000000000" pitchFamily="50" charset="0"/>
                                      </a:rPr>
                                      <m:t>2</m:t>
                                    </m:r>
                                  </m:e>
                                  <m:sup>
                                    <m:r>
                                      <a:rPr lang="it-IT" b="0" i="1" dirty="0" smtClean="0">
                                        <a:latin typeface="Cambria Math" panose="02040503050406030204" pitchFamily="18" charset="0"/>
                                        <a:ea typeface="Latin Modern Math" panose="02000503000000000000" pitchFamily="50" charset="0"/>
                                      </a:rPr>
                                      <m:t>3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it-IT" dirty="0">
                            <a:latin typeface="Latin Modern Math" panose="02000503000000000000" pitchFamily="50" charset="0"/>
                            <a:ea typeface="Latin Modern Math" panose="02000503000000000000" pitchFamily="50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it-IT" i="1" dirty="0" smtClean="0">
                                        <a:latin typeface="Cambria Math" panose="02040503050406030204" pitchFamily="18" charset="0"/>
                                        <a:ea typeface="Latin Modern Math" panose="02000503000000000000" pitchFamily="50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it-IT" i="1" dirty="0" smtClean="0">
                                        <a:latin typeface="Latin Modern Math" panose="02000503000000000000" pitchFamily="50" charset="0"/>
                                        <a:ea typeface="Latin Modern Math" panose="02000503000000000000" pitchFamily="50" charset="0"/>
                                      </a:rPr>
                                      <m:t>2</m:t>
                                    </m:r>
                                  </m:e>
                                  <m:sup>
                                    <m:r>
                                      <a:rPr lang="it-IT" b="0" i="1" dirty="0" smtClean="0">
                                        <a:latin typeface="Cambria Math" panose="02040503050406030204" pitchFamily="18" charset="0"/>
                                        <a:ea typeface="Latin Modern Math" panose="02000503000000000000" pitchFamily="50" charset="0"/>
                                      </a:rPr>
                                      <m:t>2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it-IT" dirty="0">
                            <a:latin typeface="Latin Modern Math" panose="02000503000000000000" pitchFamily="50" charset="0"/>
                            <a:ea typeface="Latin Modern Math" panose="02000503000000000000" pitchFamily="50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it-IT" i="1" dirty="0" smtClean="0">
                                        <a:latin typeface="Cambria Math" panose="02040503050406030204" pitchFamily="18" charset="0"/>
                                        <a:ea typeface="Latin Modern Math" panose="02000503000000000000" pitchFamily="50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it-IT" i="1" dirty="0" smtClean="0">
                                        <a:latin typeface="Latin Modern Math" panose="02000503000000000000" pitchFamily="50" charset="0"/>
                                        <a:ea typeface="Latin Modern Math" panose="02000503000000000000" pitchFamily="50" charset="0"/>
                                      </a:rPr>
                                      <m:t>2</m:t>
                                    </m:r>
                                  </m:e>
                                  <m:sup>
                                    <m:r>
                                      <a:rPr lang="it-IT" b="0" i="1" dirty="0" smtClean="0">
                                        <a:latin typeface="Cambria Math" panose="02040503050406030204" pitchFamily="18" charset="0"/>
                                        <a:ea typeface="Latin Modern Math" panose="02000503000000000000" pitchFamily="50" charset="0"/>
                                      </a:rPr>
                                      <m:t>1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it-IT" dirty="0">
                            <a:latin typeface="Latin Modern Math" panose="02000503000000000000" pitchFamily="50" charset="0"/>
                            <a:ea typeface="Latin Modern Math" panose="02000503000000000000" pitchFamily="50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it-IT" i="1" dirty="0" smtClean="0">
                                        <a:latin typeface="Cambria Math" panose="02040503050406030204" pitchFamily="18" charset="0"/>
                                        <a:ea typeface="Latin Modern Math" panose="02000503000000000000" pitchFamily="50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it-IT" i="1" dirty="0" smtClean="0">
                                        <a:latin typeface="Latin Modern Math" panose="02000503000000000000" pitchFamily="50" charset="0"/>
                                        <a:ea typeface="Latin Modern Math" panose="02000503000000000000" pitchFamily="50" charset="0"/>
                                      </a:rPr>
                                      <m:t>2</m:t>
                                    </m:r>
                                  </m:e>
                                  <m:sup>
                                    <m:r>
                                      <a:rPr lang="it-IT" b="0" i="1" dirty="0" smtClean="0">
                                        <a:latin typeface="Cambria Math" panose="02040503050406030204" pitchFamily="18" charset="0"/>
                                        <a:ea typeface="Latin Modern Math" panose="02000503000000000000" pitchFamily="50" charset="0"/>
                                      </a:rPr>
                                      <m:t>0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it-IT" dirty="0">
                            <a:latin typeface="Latin Modern Math" panose="02000503000000000000" pitchFamily="50" charset="0"/>
                            <a:ea typeface="Latin Modern Math" panose="02000503000000000000" pitchFamily="50" charset="0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81185752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it-IT" dirty="0">
                              <a:latin typeface="LM Roman 10" panose="00000500000000000000" pitchFamily="50" charset="0"/>
                            </a:rPr>
                            <a:t>Calcolo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i="1" dirty="0" smtClean="0">
                                    <a:latin typeface="Latin Modern Math" panose="02000503000000000000" pitchFamily="50" charset="0"/>
                                    <a:ea typeface="Latin Modern Math" panose="02000503000000000000" pitchFamily="50" charset="0"/>
                                  </a:rPr>
                                  <m:t>0</m:t>
                                </m:r>
                                <m:r>
                                  <a:rPr lang="it-IT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∙</m:t>
                                </m:r>
                                <m:r>
                                  <a:rPr lang="it-IT" i="1" dirty="0" smtClean="0">
                                    <a:latin typeface="Latin Modern Math" panose="02000503000000000000" pitchFamily="50" charset="0"/>
                                    <a:ea typeface="Latin Modern Math" panose="02000503000000000000" pitchFamily="50" charset="0"/>
                                  </a:rPr>
                                  <m:t>128</m:t>
                                </m:r>
                              </m:oMath>
                            </m:oMathPara>
                          </a14:m>
                          <a:endParaRPr lang="it-IT" dirty="0">
                            <a:latin typeface="Latin Modern Math" panose="02000503000000000000" pitchFamily="50" charset="0"/>
                            <a:ea typeface="Latin Modern Math" panose="02000503000000000000" pitchFamily="50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i="1" dirty="0" smtClean="0">
                                    <a:latin typeface="Latin Modern Math" panose="02000503000000000000" pitchFamily="50" charset="0"/>
                                    <a:ea typeface="Latin Modern Math" panose="02000503000000000000" pitchFamily="50" charset="0"/>
                                  </a:rPr>
                                  <m:t>1</m:t>
                                </m:r>
                                <m:r>
                                  <a:rPr lang="it-IT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∙</m:t>
                                </m:r>
                                <m:r>
                                  <a:rPr lang="it-IT" i="1" dirty="0" smtClean="0">
                                    <a:latin typeface="Latin Modern Math" panose="02000503000000000000" pitchFamily="50" charset="0"/>
                                    <a:ea typeface="Latin Modern Math" panose="02000503000000000000" pitchFamily="50" charset="0"/>
                                  </a:rPr>
                                  <m:t>64</m:t>
                                </m:r>
                              </m:oMath>
                            </m:oMathPara>
                          </a14:m>
                          <a:endParaRPr lang="it-IT" dirty="0">
                            <a:latin typeface="Latin Modern Math" panose="02000503000000000000" pitchFamily="50" charset="0"/>
                            <a:ea typeface="Latin Modern Math" panose="02000503000000000000" pitchFamily="50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i="1" dirty="0" smtClean="0">
                                    <a:latin typeface="Latin Modern Math" panose="02000503000000000000" pitchFamily="50" charset="0"/>
                                    <a:ea typeface="Latin Modern Math" panose="02000503000000000000" pitchFamily="50" charset="0"/>
                                  </a:rPr>
                                  <m:t>0</m:t>
                                </m:r>
                                <m:r>
                                  <a:rPr lang="it-IT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∙</m:t>
                                </m:r>
                                <m:r>
                                  <a:rPr lang="it-IT" i="1" dirty="0" smtClean="0">
                                    <a:latin typeface="Latin Modern Math" panose="02000503000000000000" pitchFamily="50" charset="0"/>
                                    <a:ea typeface="Latin Modern Math" panose="02000503000000000000" pitchFamily="50" charset="0"/>
                                  </a:rPr>
                                  <m:t>32</m:t>
                                </m:r>
                              </m:oMath>
                            </m:oMathPara>
                          </a14:m>
                          <a:endParaRPr lang="it-IT" dirty="0">
                            <a:latin typeface="Latin Modern Math" panose="02000503000000000000" pitchFamily="50" charset="0"/>
                            <a:ea typeface="Latin Modern Math" panose="02000503000000000000" pitchFamily="50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i="1" dirty="0" smtClean="0">
                                    <a:latin typeface="Latin Modern Math" panose="02000503000000000000" pitchFamily="50" charset="0"/>
                                    <a:ea typeface="Latin Modern Math" panose="02000503000000000000" pitchFamily="50" charset="0"/>
                                  </a:rPr>
                                  <m:t>1</m:t>
                                </m:r>
                                <m:r>
                                  <a:rPr lang="it-IT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∙</m:t>
                                </m:r>
                                <m:r>
                                  <a:rPr lang="it-IT" i="1" dirty="0" smtClean="0">
                                    <a:latin typeface="Latin Modern Math" panose="02000503000000000000" pitchFamily="50" charset="0"/>
                                    <a:ea typeface="Latin Modern Math" panose="02000503000000000000" pitchFamily="50" charset="0"/>
                                  </a:rPr>
                                  <m:t>16</m:t>
                                </m:r>
                              </m:oMath>
                            </m:oMathPara>
                          </a14:m>
                          <a:endParaRPr lang="it-IT" dirty="0">
                            <a:latin typeface="Latin Modern Math" panose="02000503000000000000" pitchFamily="50" charset="0"/>
                            <a:ea typeface="Latin Modern Math" panose="02000503000000000000" pitchFamily="50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i="1" dirty="0" smtClean="0">
                                    <a:latin typeface="Latin Modern Math" panose="02000503000000000000" pitchFamily="50" charset="0"/>
                                    <a:ea typeface="Latin Modern Math" panose="02000503000000000000" pitchFamily="50" charset="0"/>
                                  </a:rPr>
                                  <m:t>1</m:t>
                                </m:r>
                                <m:r>
                                  <a:rPr lang="it-IT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∙</m:t>
                                </m:r>
                                <m:r>
                                  <a:rPr lang="it-IT" i="1" dirty="0" smtClean="0">
                                    <a:latin typeface="Latin Modern Math" panose="02000503000000000000" pitchFamily="50" charset="0"/>
                                    <a:ea typeface="Latin Modern Math" panose="02000503000000000000" pitchFamily="50" charset="0"/>
                                  </a:rPr>
                                  <m:t>8</m:t>
                                </m:r>
                              </m:oMath>
                            </m:oMathPara>
                          </a14:m>
                          <a:endParaRPr lang="it-IT" dirty="0">
                            <a:latin typeface="Latin Modern Math" panose="02000503000000000000" pitchFamily="50" charset="0"/>
                            <a:ea typeface="Latin Modern Math" panose="02000503000000000000" pitchFamily="50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i="1" dirty="0" smtClean="0">
                                    <a:latin typeface="Latin Modern Math" panose="02000503000000000000" pitchFamily="50" charset="0"/>
                                    <a:ea typeface="Latin Modern Math" panose="02000503000000000000" pitchFamily="50" charset="0"/>
                                  </a:rPr>
                                  <m:t>0</m:t>
                                </m:r>
                                <m:r>
                                  <a:rPr lang="it-IT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∙</m:t>
                                </m:r>
                                <m:r>
                                  <a:rPr lang="it-IT" i="1" dirty="0" smtClean="0">
                                    <a:latin typeface="Latin Modern Math" panose="02000503000000000000" pitchFamily="50" charset="0"/>
                                    <a:ea typeface="Latin Modern Math" panose="02000503000000000000" pitchFamily="50" charset="0"/>
                                  </a:rPr>
                                  <m:t>4</m:t>
                                </m:r>
                              </m:oMath>
                            </m:oMathPara>
                          </a14:m>
                          <a:endParaRPr lang="it-IT" dirty="0">
                            <a:latin typeface="Latin Modern Math" panose="02000503000000000000" pitchFamily="50" charset="0"/>
                            <a:ea typeface="Latin Modern Math" panose="02000503000000000000" pitchFamily="50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i="1" dirty="0" smtClean="0">
                                    <a:latin typeface="Latin Modern Math" panose="02000503000000000000" pitchFamily="50" charset="0"/>
                                    <a:ea typeface="Latin Modern Math" panose="02000503000000000000" pitchFamily="50" charset="0"/>
                                  </a:rPr>
                                  <m:t>1</m:t>
                                </m:r>
                                <m:r>
                                  <a:rPr lang="it-IT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∙</m:t>
                                </m:r>
                                <m:r>
                                  <a:rPr lang="it-IT" i="1" dirty="0" smtClean="0">
                                    <a:latin typeface="Latin Modern Math" panose="02000503000000000000" pitchFamily="50" charset="0"/>
                                    <a:ea typeface="Latin Modern Math" panose="02000503000000000000" pitchFamily="50" charset="0"/>
                                  </a:rPr>
                                  <m:t>2</m:t>
                                </m:r>
                              </m:oMath>
                            </m:oMathPara>
                          </a14:m>
                          <a:endParaRPr lang="it-IT" dirty="0">
                            <a:latin typeface="Latin Modern Math" panose="02000503000000000000" pitchFamily="50" charset="0"/>
                            <a:ea typeface="Latin Modern Math" panose="02000503000000000000" pitchFamily="50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i="1" dirty="0" smtClean="0">
                                    <a:latin typeface="Latin Modern Math" panose="02000503000000000000" pitchFamily="50" charset="0"/>
                                    <a:ea typeface="Latin Modern Math" panose="02000503000000000000" pitchFamily="50" charset="0"/>
                                  </a:rPr>
                                  <m:t>1</m:t>
                                </m:r>
                                <m:r>
                                  <a:rPr lang="it-IT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∙</m:t>
                                </m:r>
                                <m:r>
                                  <a:rPr lang="it-IT" i="1" dirty="0" smtClean="0">
                                    <a:latin typeface="Latin Modern Math" panose="02000503000000000000" pitchFamily="50" charset="0"/>
                                    <a:ea typeface="Latin Modern Math" panose="02000503000000000000" pitchFamily="50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it-IT" dirty="0">
                            <a:latin typeface="Latin Modern Math" panose="02000503000000000000" pitchFamily="50" charset="0"/>
                            <a:ea typeface="Latin Modern Math" panose="02000503000000000000" pitchFamily="50" charset="0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9449842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it-IT" dirty="0">
                              <a:latin typeface="LM Roman 10" panose="00000500000000000000" pitchFamily="50" charset="0"/>
                            </a:rPr>
                            <a:t>Risultato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dirty="0">
                              <a:latin typeface="LM Roman 10" panose="00000500000000000000" pitchFamily="50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dirty="0">
                              <a:latin typeface="LM Roman 10" panose="00000500000000000000" pitchFamily="50" charset="0"/>
                            </a:rPr>
                            <a:t>64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dirty="0">
                              <a:latin typeface="LM Roman 10" panose="00000500000000000000" pitchFamily="50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dirty="0">
                              <a:latin typeface="LM Roman 10" panose="00000500000000000000" pitchFamily="50" charset="0"/>
                            </a:rPr>
                            <a:t>16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dirty="0">
                              <a:latin typeface="LM Roman 10" panose="00000500000000000000" pitchFamily="50" charset="0"/>
                            </a:rPr>
                            <a:t>8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dirty="0">
                              <a:latin typeface="LM Roman 10" panose="00000500000000000000" pitchFamily="50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dirty="0">
                              <a:latin typeface="LM Roman 10" panose="00000500000000000000" pitchFamily="50" charset="0"/>
                            </a:rPr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dirty="0">
                              <a:latin typeface="LM Roman 10" panose="00000500000000000000" pitchFamily="50" charset="0"/>
                            </a:rPr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507929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" name="Tabella 8">
                <a:extLst>
                  <a:ext uri="{FF2B5EF4-FFF2-40B4-BE49-F238E27FC236}">
                    <a16:creationId xmlns:a16="http://schemas.microsoft.com/office/drawing/2014/main" id="{6C37E71C-7116-A8F5-5138-579BF930E97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89952102"/>
                  </p:ext>
                </p:extLst>
              </p:nvPr>
            </p:nvGraphicFramePr>
            <p:xfrm>
              <a:off x="2784066" y="2251868"/>
              <a:ext cx="7914416" cy="151390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190664">
                      <a:extLst>
                        <a:ext uri="{9D8B030D-6E8A-4147-A177-3AD203B41FA5}">
                          <a16:colId xmlns:a16="http://schemas.microsoft.com/office/drawing/2014/main" val="2442802575"/>
                        </a:ext>
                      </a:extLst>
                    </a:gridCol>
                    <a:gridCol w="840469">
                      <a:extLst>
                        <a:ext uri="{9D8B030D-6E8A-4147-A177-3AD203B41FA5}">
                          <a16:colId xmlns:a16="http://schemas.microsoft.com/office/drawing/2014/main" val="3888443320"/>
                        </a:ext>
                      </a:extLst>
                    </a:gridCol>
                    <a:gridCol w="840469">
                      <a:extLst>
                        <a:ext uri="{9D8B030D-6E8A-4147-A177-3AD203B41FA5}">
                          <a16:colId xmlns:a16="http://schemas.microsoft.com/office/drawing/2014/main" val="1549926197"/>
                        </a:ext>
                      </a:extLst>
                    </a:gridCol>
                    <a:gridCol w="840469">
                      <a:extLst>
                        <a:ext uri="{9D8B030D-6E8A-4147-A177-3AD203B41FA5}">
                          <a16:colId xmlns:a16="http://schemas.microsoft.com/office/drawing/2014/main" val="4035933594"/>
                        </a:ext>
                      </a:extLst>
                    </a:gridCol>
                    <a:gridCol w="840469">
                      <a:extLst>
                        <a:ext uri="{9D8B030D-6E8A-4147-A177-3AD203B41FA5}">
                          <a16:colId xmlns:a16="http://schemas.microsoft.com/office/drawing/2014/main" val="134873878"/>
                        </a:ext>
                      </a:extLst>
                    </a:gridCol>
                    <a:gridCol w="840469">
                      <a:extLst>
                        <a:ext uri="{9D8B030D-6E8A-4147-A177-3AD203B41FA5}">
                          <a16:colId xmlns:a16="http://schemas.microsoft.com/office/drawing/2014/main" val="686471665"/>
                        </a:ext>
                      </a:extLst>
                    </a:gridCol>
                    <a:gridCol w="840469">
                      <a:extLst>
                        <a:ext uri="{9D8B030D-6E8A-4147-A177-3AD203B41FA5}">
                          <a16:colId xmlns:a16="http://schemas.microsoft.com/office/drawing/2014/main" val="3702629673"/>
                        </a:ext>
                      </a:extLst>
                    </a:gridCol>
                    <a:gridCol w="840469">
                      <a:extLst>
                        <a:ext uri="{9D8B030D-6E8A-4147-A177-3AD203B41FA5}">
                          <a16:colId xmlns:a16="http://schemas.microsoft.com/office/drawing/2014/main" val="761906476"/>
                        </a:ext>
                      </a:extLst>
                    </a:gridCol>
                    <a:gridCol w="840469">
                      <a:extLst>
                        <a:ext uri="{9D8B030D-6E8A-4147-A177-3AD203B41FA5}">
                          <a16:colId xmlns:a16="http://schemas.microsoft.com/office/drawing/2014/main" val="2105166429"/>
                        </a:ext>
                      </a:extLst>
                    </a:gridCol>
                  </a:tblGrid>
                  <a:tr h="396240">
                    <a:tc>
                      <a:txBody>
                        <a:bodyPr/>
                        <a:lstStyle/>
                        <a:p>
                          <a:r>
                            <a:rPr lang="it-IT" dirty="0">
                              <a:latin typeface="LM Roman 10" panose="00000500000000000000" pitchFamily="50" charset="0"/>
                            </a:rPr>
                            <a:t>Bit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0" hangingPunct="1"/>
                          <a:r>
                            <a:rPr lang="it-IT" sz="2000" b="1" kern="1200" spc="10" baseline="0" dirty="0">
                              <a:solidFill>
                                <a:schemeClr val="bg1"/>
                              </a:solidFill>
                              <a:latin typeface="LM Roman 10" panose="00000500000000000000" pitchFamily="50" charset="0"/>
                              <a:ea typeface="+mn-ea"/>
                              <a:cs typeface="+mn-cs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0" hangingPunct="1"/>
                          <a:r>
                            <a:rPr lang="it-IT" sz="2000" b="1" kern="1200" spc="10" baseline="0" dirty="0">
                              <a:solidFill>
                                <a:schemeClr val="bg1"/>
                              </a:solidFill>
                              <a:latin typeface="LM Roman 10" panose="00000500000000000000" pitchFamily="50" charset="0"/>
                              <a:ea typeface="+mn-ea"/>
                              <a:cs typeface="+mn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0" hangingPunct="1"/>
                          <a:r>
                            <a:rPr lang="it-IT" sz="2000" b="1" kern="1200" spc="10" baseline="0" dirty="0">
                              <a:solidFill>
                                <a:schemeClr val="bg1"/>
                              </a:solidFill>
                              <a:latin typeface="LM Roman 10" panose="00000500000000000000" pitchFamily="50" charset="0"/>
                              <a:ea typeface="+mn-ea"/>
                              <a:cs typeface="+mn-cs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0" hangingPunct="1"/>
                          <a:r>
                            <a:rPr lang="it-IT" sz="2000" b="1" kern="1200" spc="10" baseline="0" dirty="0">
                              <a:solidFill>
                                <a:schemeClr val="bg1"/>
                              </a:solidFill>
                              <a:latin typeface="LM Roman 10" panose="00000500000000000000" pitchFamily="50" charset="0"/>
                              <a:ea typeface="+mn-ea"/>
                              <a:cs typeface="+mn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0" hangingPunct="1"/>
                          <a:r>
                            <a:rPr lang="it-IT" sz="2000" b="1" kern="1200" spc="10" baseline="0" dirty="0">
                              <a:solidFill>
                                <a:schemeClr val="bg1"/>
                              </a:solidFill>
                              <a:latin typeface="LM Roman 10" panose="00000500000000000000" pitchFamily="50" charset="0"/>
                              <a:ea typeface="+mn-ea"/>
                              <a:cs typeface="+mn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0" hangingPunct="1"/>
                          <a:r>
                            <a:rPr lang="it-IT" sz="2000" b="1" kern="1200" spc="10" baseline="0" dirty="0">
                              <a:solidFill>
                                <a:schemeClr val="bg1"/>
                              </a:solidFill>
                              <a:latin typeface="LM Roman 10" panose="00000500000000000000" pitchFamily="50" charset="0"/>
                              <a:ea typeface="+mn-ea"/>
                              <a:cs typeface="+mn-cs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0" hangingPunct="1"/>
                          <a:r>
                            <a:rPr lang="it-IT" sz="2000" b="1" kern="1200" spc="10" baseline="0" dirty="0">
                              <a:solidFill>
                                <a:schemeClr val="bg1"/>
                              </a:solidFill>
                              <a:latin typeface="LM Roman 10" panose="00000500000000000000" pitchFamily="50" charset="0"/>
                              <a:ea typeface="+mn-ea"/>
                              <a:cs typeface="+mn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0" hangingPunct="1"/>
                          <a:r>
                            <a:rPr lang="it-IT" sz="2000" b="1" kern="1200" spc="10" baseline="0" dirty="0">
                              <a:solidFill>
                                <a:schemeClr val="bg1"/>
                              </a:solidFill>
                              <a:latin typeface="LM Roman 10" panose="00000500000000000000" pitchFamily="50" charset="0"/>
                              <a:ea typeface="+mn-ea"/>
                              <a:cs typeface="+mn-cs"/>
                            </a:rPr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973513060"/>
                      </a:ext>
                    </a:extLst>
                  </a:tr>
                  <a:tr h="375984">
                    <a:tc>
                      <a:txBody>
                        <a:bodyPr/>
                        <a:lstStyle/>
                        <a:p>
                          <a:r>
                            <a:rPr lang="it-IT" dirty="0">
                              <a:latin typeface="LM Roman 10" panose="00000500000000000000" pitchFamily="50" charset="0"/>
                            </a:rPr>
                            <a:t>Peso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8"/>
                          <a:stretch>
                            <a:fillRect l="-142754" t="-112903" r="-702899" b="-22096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8"/>
                          <a:stretch>
                            <a:fillRect l="-242754" t="-112903" r="-602899" b="-22096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8"/>
                          <a:stretch>
                            <a:fillRect l="-342754" t="-112903" r="-502899" b="-22096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8"/>
                          <a:stretch>
                            <a:fillRect l="-442754" t="-112903" r="-402899" b="-22096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8"/>
                          <a:stretch>
                            <a:fillRect l="-542754" t="-112903" r="-302899" b="-22096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8"/>
                          <a:stretch>
                            <a:fillRect l="-642754" t="-112903" r="-202899" b="-22096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8"/>
                          <a:stretch>
                            <a:fillRect l="-742754" t="-112903" r="-102899" b="-22096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8"/>
                          <a:stretch>
                            <a:fillRect l="-842754" t="-112903" r="-2899" b="-22096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81185752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it-IT" dirty="0">
                              <a:latin typeface="LM Roman 10" panose="00000500000000000000" pitchFamily="50" charset="0"/>
                            </a:rPr>
                            <a:t>Calcolo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8"/>
                          <a:stretch>
                            <a:fillRect l="-142754" t="-216393" r="-702899" b="-1245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8"/>
                          <a:stretch>
                            <a:fillRect l="-242754" t="-216393" r="-602899" b="-1245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8"/>
                          <a:stretch>
                            <a:fillRect l="-342754" t="-216393" r="-502899" b="-1245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8"/>
                          <a:stretch>
                            <a:fillRect l="-442754" t="-216393" r="-402899" b="-1245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8"/>
                          <a:stretch>
                            <a:fillRect l="-542754" t="-216393" r="-302899" b="-1245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8"/>
                          <a:stretch>
                            <a:fillRect l="-642754" t="-216393" r="-202899" b="-1245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8"/>
                          <a:stretch>
                            <a:fillRect l="-742754" t="-216393" r="-102899" b="-1245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8"/>
                          <a:stretch>
                            <a:fillRect l="-842754" t="-216393" r="-2899" b="-12459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79449842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it-IT" dirty="0">
                              <a:latin typeface="LM Roman 10" panose="00000500000000000000" pitchFamily="50" charset="0"/>
                            </a:rPr>
                            <a:t>Risultato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dirty="0">
                              <a:latin typeface="LM Roman 10" panose="00000500000000000000" pitchFamily="50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dirty="0">
                              <a:latin typeface="LM Roman 10" panose="00000500000000000000" pitchFamily="50" charset="0"/>
                            </a:rPr>
                            <a:t>64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dirty="0">
                              <a:latin typeface="LM Roman 10" panose="00000500000000000000" pitchFamily="50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dirty="0">
                              <a:latin typeface="LM Roman 10" panose="00000500000000000000" pitchFamily="50" charset="0"/>
                            </a:rPr>
                            <a:t>16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dirty="0">
                              <a:latin typeface="LM Roman 10" panose="00000500000000000000" pitchFamily="50" charset="0"/>
                            </a:rPr>
                            <a:t>8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dirty="0">
                              <a:latin typeface="LM Roman 10" panose="00000500000000000000" pitchFamily="50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dirty="0">
                              <a:latin typeface="LM Roman 10" panose="00000500000000000000" pitchFamily="50" charset="0"/>
                            </a:rPr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dirty="0">
                              <a:latin typeface="LM Roman 10" panose="00000500000000000000" pitchFamily="50" charset="0"/>
                            </a:rPr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5079291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3" name="Tabella 8">
                <a:extLst>
                  <a:ext uri="{FF2B5EF4-FFF2-40B4-BE49-F238E27FC236}">
                    <a16:creationId xmlns:a16="http://schemas.microsoft.com/office/drawing/2014/main" id="{EF8F2949-BDC8-D755-4F60-C82256911E64}"/>
                  </a:ext>
                </a:extLst>
              </p:cNvPr>
              <p:cNvGraphicFramePr>
                <a:graphicFrameLocks noGrp="1"/>
              </p:cNvGraphicFramePr>
              <p:nvPr>
                <p:extLst/>
              </p:nvPr>
            </p:nvGraphicFramePr>
            <p:xfrm>
              <a:off x="2784066" y="4788352"/>
              <a:ext cx="7914416" cy="15087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190664">
                      <a:extLst>
                        <a:ext uri="{9D8B030D-6E8A-4147-A177-3AD203B41FA5}">
                          <a16:colId xmlns:a16="http://schemas.microsoft.com/office/drawing/2014/main" val="2442802575"/>
                        </a:ext>
                      </a:extLst>
                    </a:gridCol>
                    <a:gridCol w="840469">
                      <a:extLst>
                        <a:ext uri="{9D8B030D-6E8A-4147-A177-3AD203B41FA5}">
                          <a16:colId xmlns:a16="http://schemas.microsoft.com/office/drawing/2014/main" val="3888443320"/>
                        </a:ext>
                      </a:extLst>
                    </a:gridCol>
                    <a:gridCol w="840469">
                      <a:extLst>
                        <a:ext uri="{9D8B030D-6E8A-4147-A177-3AD203B41FA5}">
                          <a16:colId xmlns:a16="http://schemas.microsoft.com/office/drawing/2014/main" val="248975864"/>
                        </a:ext>
                      </a:extLst>
                    </a:gridCol>
                    <a:gridCol w="840469">
                      <a:extLst>
                        <a:ext uri="{9D8B030D-6E8A-4147-A177-3AD203B41FA5}">
                          <a16:colId xmlns:a16="http://schemas.microsoft.com/office/drawing/2014/main" val="4035933594"/>
                        </a:ext>
                      </a:extLst>
                    </a:gridCol>
                    <a:gridCol w="840469">
                      <a:extLst>
                        <a:ext uri="{9D8B030D-6E8A-4147-A177-3AD203B41FA5}">
                          <a16:colId xmlns:a16="http://schemas.microsoft.com/office/drawing/2014/main" val="134873878"/>
                        </a:ext>
                      </a:extLst>
                    </a:gridCol>
                    <a:gridCol w="840469">
                      <a:extLst>
                        <a:ext uri="{9D8B030D-6E8A-4147-A177-3AD203B41FA5}">
                          <a16:colId xmlns:a16="http://schemas.microsoft.com/office/drawing/2014/main" val="686471665"/>
                        </a:ext>
                      </a:extLst>
                    </a:gridCol>
                    <a:gridCol w="840469">
                      <a:extLst>
                        <a:ext uri="{9D8B030D-6E8A-4147-A177-3AD203B41FA5}">
                          <a16:colId xmlns:a16="http://schemas.microsoft.com/office/drawing/2014/main" val="3702629673"/>
                        </a:ext>
                      </a:extLst>
                    </a:gridCol>
                    <a:gridCol w="840469">
                      <a:extLst>
                        <a:ext uri="{9D8B030D-6E8A-4147-A177-3AD203B41FA5}">
                          <a16:colId xmlns:a16="http://schemas.microsoft.com/office/drawing/2014/main" val="761906476"/>
                        </a:ext>
                      </a:extLst>
                    </a:gridCol>
                    <a:gridCol w="840469">
                      <a:extLst>
                        <a:ext uri="{9D8B030D-6E8A-4147-A177-3AD203B41FA5}">
                          <a16:colId xmlns:a16="http://schemas.microsoft.com/office/drawing/2014/main" val="2105166429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r>
                            <a:rPr lang="it-IT" dirty="0">
                              <a:latin typeface="LM Roman 10" panose="00000500000000000000" pitchFamily="50" charset="0"/>
                            </a:rPr>
                            <a:t>Bit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0" hangingPunct="1"/>
                          <a:r>
                            <a:rPr lang="it-IT" sz="2000" b="1" kern="1200" spc="10" baseline="0" dirty="0">
                              <a:solidFill>
                                <a:schemeClr val="bg1"/>
                              </a:solidFill>
                              <a:latin typeface="LM Roman 10" panose="00000500000000000000" pitchFamily="50" charset="0"/>
                              <a:ea typeface="+mn-ea"/>
                              <a:cs typeface="+mn-cs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0" hangingPunct="1"/>
                          <a:r>
                            <a:rPr lang="it-IT" sz="2000" b="1" kern="1200" spc="10" baseline="0" dirty="0">
                              <a:solidFill>
                                <a:schemeClr val="bg1"/>
                              </a:solidFill>
                              <a:latin typeface="LM Roman 10" panose="00000500000000000000" pitchFamily="50" charset="0"/>
                              <a:ea typeface="+mn-ea"/>
                              <a:cs typeface="+mn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0" hangingPunct="1"/>
                          <a:r>
                            <a:rPr lang="it-IT" sz="2000" b="1" kern="1200" spc="10" baseline="0" dirty="0">
                              <a:solidFill>
                                <a:schemeClr val="bg1"/>
                              </a:solidFill>
                              <a:latin typeface="LM Roman 10" panose="00000500000000000000" pitchFamily="50" charset="0"/>
                              <a:ea typeface="+mn-ea"/>
                              <a:cs typeface="+mn-cs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0" hangingPunct="1"/>
                          <a:r>
                            <a:rPr lang="it-IT" sz="2000" b="1" kern="1200" spc="10" baseline="0" dirty="0">
                              <a:solidFill>
                                <a:schemeClr val="bg1"/>
                              </a:solidFill>
                              <a:latin typeface="LM Roman 10" panose="00000500000000000000" pitchFamily="50" charset="0"/>
                              <a:ea typeface="+mn-ea"/>
                              <a:cs typeface="+mn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0" hangingPunct="1"/>
                          <a:r>
                            <a:rPr lang="it-IT" sz="2000" b="1" kern="1200" spc="10" baseline="0" dirty="0">
                              <a:solidFill>
                                <a:schemeClr val="bg1"/>
                              </a:solidFill>
                              <a:latin typeface="LM Roman 10" panose="00000500000000000000" pitchFamily="50" charset="0"/>
                              <a:ea typeface="+mn-ea"/>
                              <a:cs typeface="+mn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0" hangingPunct="1"/>
                          <a:r>
                            <a:rPr lang="it-IT" sz="2000" b="1" kern="1200" spc="10" baseline="0" dirty="0">
                              <a:solidFill>
                                <a:schemeClr val="bg1"/>
                              </a:solidFill>
                              <a:latin typeface="LM Roman 10" panose="00000500000000000000" pitchFamily="50" charset="0"/>
                              <a:ea typeface="+mn-ea"/>
                              <a:cs typeface="+mn-cs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0" hangingPunct="1"/>
                          <a:r>
                            <a:rPr lang="it-IT" sz="2000" b="1" kern="1200" spc="10" baseline="0" dirty="0">
                              <a:solidFill>
                                <a:schemeClr val="bg1"/>
                              </a:solidFill>
                              <a:latin typeface="LM Roman 10" panose="00000500000000000000" pitchFamily="50" charset="0"/>
                              <a:ea typeface="+mn-ea"/>
                              <a:cs typeface="+mn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0" hangingPunct="1"/>
                          <a:r>
                            <a:rPr lang="it-IT" sz="2000" b="1" kern="1200" spc="10" baseline="0" dirty="0">
                              <a:solidFill>
                                <a:schemeClr val="bg1"/>
                              </a:solidFill>
                              <a:latin typeface="LM Roman 10" panose="00000500000000000000" pitchFamily="50" charset="0"/>
                              <a:ea typeface="+mn-ea"/>
                              <a:cs typeface="+mn-cs"/>
                            </a:rPr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97351306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it-IT" dirty="0">
                              <a:latin typeface="LM Roman 10" panose="00000500000000000000" pitchFamily="50" charset="0"/>
                            </a:rPr>
                            <a:t>Peso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it-IT" i="1" dirty="0" smtClean="0">
                                        <a:latin typeface="Cambria Math" panose="02040503050406030204" pitchFamily="18" charset="0"/>
                                        <a:ea typeface="Latin Modern Math" panose="02000503000000000000" pitchFamily="50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it-IT" i="1" dirty="0" smtClean="0">
                                        <a:latin typeface="Latin Modern Math" panose="02000503000000000000" pitchFamily="50" charset="0"/>
                                        <a:ea typeface="Latin Modern Math" panose="02000503000000000000" pitchFamily="50" charset="0"/>
                                      </a:rPr>
                                      <m:t>2</m:t>
                                    </m:r>
                                  </m:e>
                                  <m:sup>
                                    <m:r>
                                      <a:rPr lang="it-IT" b="0" i="1" dirty="0" smtClean="0">
                                        <a:latin typeface="Cambria Math" panose="02040503050406030204" pitchFamily="18" charset="0"/>
                                        <a:ea typeface="Latin Modern Math" panose="02000503000000000000" pitchFamily="50" charset="0"/>
                                      </a:rPr>
                                      <m:t>0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it-IT" dirty="0">
                            <a:latin typeface="Latin Modern Math" panose="02000503000000000000" pitchFamily="50" charset="0"/>
                            <a:ea typeface="Latin Modern Math" panose="02000503000000000000" pitchFamily="50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it-IT" i="1" dirty="0" smtClean="0">
                                        <a:latin typeface="Cambria Math" panose="02040503050406030204" pitchFamily="18" charset="0"/>
                                        <a:ea typeface="Latin Modern Math" panose="02000503000000000000" pitchFamily="50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it-IT" i="1" dirty="0" smtClean="0">
                                        <a:latin typeface="Latin Modern Math" panose="02000503000000000000" pitchFamily="50" charset="0"/>
                                        <a:ea typeface="Latin Modern Math" panose="02000503000000000000" pitchFamily="50" charset="0"/>
                                      </a:rPr>
                                      <m:t>2</m:t>
                                    </m:r>
                                  </m:e>
                                  <m:sup>
                                    <m:r>
                                      <a:rPr lang="it-IT" b="0" i="1" dirty="0" smtClean="0">
                                        <a:latin typeface="Cambria Math" panose="02040503050406030204" pitchFamily="18" charset="0"/>
                                        <a:ea typeface="Latin Modern Math" panose="02000503000000000000" pitchFamily="50" charset="0"/>
                                      </a:rPr>
                                      <m:t>1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it-IT" dirty="0">
                            <a:latin typeface="Latin Modern Math" panose="02000503000000000000" pitchFamily="50" charset="0"/>
                            <a:ea typeface="Latin Modern Math" panose="02000503000000000000" pitchFamily="50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it-IT" i="1" dirty="0" smtClean="0">
                                        <a:latin typeface="Cambria Math" panose="02040503050406030204" pitchFamily="18" charset="0"/>
                                        <a:ea typeface="Latin Modern Math" panose="02000503000000000000" pitchFamily="50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it-IT" i="1" dirty="0" smtClean="0">
                                        <a:latin typeface="Latin Modern Math" panose="02000503000000000000" pitchFamily="50" charset="0"/>
                                        <a:ea typeface="Latin Modern Math" panose="02000503000000000000" pitchFamily="50" charset="0"/>
                                      </a:rPr>
                                      <m:t>2</m:t>
                                    </m:r>
                                  </m:e>
                                  <m:sup>
                                    <m:r>
                                      <a:rPr lang="it-IT" b="0" i="1" dirty="0" smtClean="0">
                                        <a:latin typeface="Cambria Math" panose="02040503050406030204" pitchFamily="18" charset="0"/>
                                        <a:ea typeface="Latin Modern Math" panose="02000503000000000000" pitchFamily="50" charset="0"/>
                                      </a:rPr>
                                      <m:t>2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it-IT" dirty="0">
                            <a:latin typeface="Latin Modern Math" panose="02000503000000000000" pitchFamily="50" charset="0"/>
                            <a:ea typeface="Latin Modern Math" panose="02000503000000000000" pitchFamily="50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it-IT" i="1" dirty="0" smtClean="0">
                                        <a:latin typeface="Cambria Math" panose="02040503050406030204" pitchFamily="18" charset="0"/>
                                        <a:ea typeface="Latin Modern Math" panose="02000503000000000000" pitchFamily="50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it-IT" i="1" dirty="0" smtClean="0">
                                        <a:latin typeface="Latin Modern Math" panose="02000503000000000000" pitchFamily="50" charset="0"/>
                                        <a:ea typeface="Latin Modern Math" panose="02000503000000000000" pitchFamily="50" charset="0"/>
                                      </a:rPr>
                                      <m:t>2</m:t>
                                    </m:r>
                                  </m:e>
                                  <m:sup>
                                    <m:r>
                                      <a:rPr lang="it-IT" b="0" i="1" dirty="0" smtClean="0">
                                        <a:latin typeface="Cambria Math" panose="02040503050406030204" pitchFamily="18" charset="0"/>
                                        <a:ea typeface="Latin Modern Math" panose="02000503000000000000" pitchFamily="50" charset="0"/>
                                      </a:rPr>
                                      <m:t>3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it-IT" dirty="0">
                            <a:latin typeface="Latin Modern Math" panose="02000503000000000000" pitchFamily="50" charset="0"/>
                            <a:ea typeface="Latin Modern Math" panose="02000503000000000000" pitchFamily="50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it-IT" i="1" dirty="0" smtClean="0">
                                        <a:latin typeface="Cambria Math" panose="02040503050406030204" pitchFamily="18" charset="0"/>
                                        <a:ea typeface="Latin Modern Math" panose="02000503000000000000" pitchFamily="50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it-IT" i="1" dirty="0" smtClean="0">
                                        <a:latin typeface="Latin Modern Math" panose="02000503000000000000" pitchFamily="50" charset="0"/>
                                        <a:ea typeface="Latin Modern Math" panose="02000503000000000000" pitchFamily="50" charset="0"/>
                                      </a:rPr>
                                      <m:t>2</m:t>
                                    </m:r>
                                  </m:e>
                                  <m:sup>
                                    <m:r>
                                      <a:rPr lang="it-IT" b="0" i="1" dirty="0" smtClean="0">
                                        <a:latin typeface="Cambria Math" panose="02040503050406030204" pitchFamily="18" charset="0"/>
                                        <a:ea typeface="Latin Modern Math" panose="02000503000000000000" pitchFamily="50" charset="0"/>
                                      </a:rPr>
                                      <m:t>4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it-IT" dirty="0">
                            <a:latin typeface="Latin Modern Math" panose="02000503000000000000" pitchFamily="50" charset="0"/>
                            <a:ea typeface="Latin Modern Math" panose="02000503000000000000" pitchFamily="50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it-IT" i="1" dirty="0" smtClean="0">
                                        <a:latin typeface="Cambria Math" panose="02040503050406030204" pitchFamily="18" charset="0"/>
                                        <a:ea typeface="Latin Modern Math" panose="02000503000000000000" pitchFamily="50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it-IT" i="1" dirty="0" smtClean="0">
                                        <a:latin typeface="Latin Modern Math" panose="02000503000000000000" pitchFamily="50" charset="0"/>
                                        <a:ea typeface="Latin Modern Math" panose="02000503000000000000" pitchFamily="50" charset="0"/>
                                      </a:rPr>
                                      <m:t>2</m:t>
                                    </m:r>
                                  </m:e>
                                  <m:sup>
                                    <m:r>
                                      <a:rPr lang="it-IT" b="0" i="1" dirty="0" smtClean="0">
                                        <a:latin typeface="Cambria Math" panose="02040503050406030204" pitchFamily="18" charset="0"/>
                                        <a:ea typeface="Latin Modern Math" panose="02000503000000000000" pitchFamily="50" charset="0"/>
                                      </a:rPr>
                                      <m:t>5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it-IT" dirty="0">
                            <a:latin typeface="Latin Modern Math" panose="02000503000000000000" pitchFamily="50" charset="0"/>
                            <a:ea typeface="Latin Modern Math" panose="02000503000000000000" pitchFamily="50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it-IT" i="1" dirty="0" smtClean="0">
                                        <a:latin typeface="Cambria Math" panose="02040503050406030204" pitchFamily="18" charset="0"/>
                                        <a:ea typeface="Latin Modern Math" panose="02000503000000000000" pitchFamily="50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it-IT" i="1" dirty="0" smtClean="0">
                                        <a:latin typeface="Latin Modern Math" panose="02000503000000000000" pitchFamily="50" charset="0"/>
                                        <a:ea typeface="Latin Modern Math" panose="02000503000000000000" pitchFamily="50" charset="0"/>
                                      </a:rPr>
                                      <m:t>2</m:t>
                                    </m:r>
                                  </m:e>
                                  <m:sup>
                                    <m:r>
                                      <a:rPr lang="it-IT" b="0" i="1" dirty="0" smtClean="0">
                                        <a:latin typeface="Cambria Math" panose="02040503050406030204" pitchFamily="18" charset="0"/>
                                        <a:ea typeface="Latin Modern Math" panose="02000503000000000000" pitchFamily="50" charset="0"/>
                                      </a:rPr>
                                      <m:t>6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it-IT" dirty="0">
                            <a:latin typeface="Latin Modern Math" panose="02000503000000000000" pitchFamily="50" charset="0"/>
                            <a:ea typeface="Latin Modern Math" panose="02000503000000000000" pitchFamily="50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it-IT" i="1" dirty="0" smtClean="0">
                                        <a:latin typeface="Cambria Math" panose="02040503050406030204" pitchFamily="18" charset="0"/>
                                        <a:ea typeface="Latin Modern Math" panose="02000503000000000000" pitchFamily="50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it-IT" i="1" dirty="0" smtClean="0">
                                        <a:latin typeface="Latin Modern Math" panose="02000503000000000000" pitchFamily="50" charset="0"/>
                                        <a:ea typeface="Latin Modern Math" panose="02000503000000000000" pitchFamily="50" charset="0"/>
                                      </a:rPr>
                                      <m:t>2</m:t>
                                    </m:r>
                                  </m:e>
                                  <m:sup>
                                    <m:r>
                                      <a:rPr lang="it-IT" b="0" i="1" dirty="0" smtClean="0">
                                        <a:latin typeface="Cambria Math" panose="02040503050406030204" pitchFamily="18" charset="0"/>
                                        <a:ea typeface="Latin Modern Math" panose="02000503000000000000" pitchFamily="50" charset="0"/>
                                      </a:rPr>
                                      <m:t>7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it-IT" dirty="0">
                            <a:latin typeface="Latin Modern Math" panose="02000503000000000000" pitchFamily="50" charset="0"/>
                            <a:ea typeface="Latin Modern Math" panose="02000503000000000000" pitchFamily="50" charset="0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81185752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it-IT" dirty="0">
                              <a:latin typeface="LM Roman 10" panose="00000500000000000000" pitchFamily="50" charset="0"/>
                            </a:rPr>
                            <a:t>Calcolo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i="1" dirty="0" smtClean="0">
                                    <a:latin typeface="Latin Modern Math" panose="02000503000000000000" pitchFamily="50" charset="0"/>
                                    <a:ea typeface="Latin Modern Math" panose="02000503000000000000" pitchFamily="50" charset="0"/>
                                  </a:rPr>
                                  <m:t>0</m:t>
                                </m:r>
                                <m:r>
                                  <a:rPr lang="it-IT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∙</m:t>
                                </m:r>
                                <m:r>
                                  <a:rPr lang="it-IT" i="1" dirty="0" smtClean="0">
                                    <a:latin typeface="Latin Modern Math" panose="02000503000000000000" pitchFamily="50" charset="0"/>
                                    <a:ea typeface="Latin Modern Math" panose="02000503000000000000" pitchFamily="50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it-IT" dirty="0">
                            <a:latin typeface="Latin Modern Math" panose="02000503000000000000" pitchFamily="50" charset="0"/>
                            <a:ea typeface="Latin Modern Math" panose="02000503000000000000" pitchFamily="50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i="1" dirty="0" smtClean="0">
                                    <a:latin typeface="Latin Modern Math" panose="02000503000000000000" pitchFamily="50" charset="0"/>
                                    <a:ea typeface="Latin Modern Math" panose="02000503000000000000" pitchFamily="50" charset="0"/>
                                  </a:rPr>
                                  <m:t>1</m:t>
                                </m:r>
                                <m:r>
                                  <a:rPr lang="it-IT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∙</m:t>
                                </m:r>
                                <m:r>
                                  <a:rPr lang="it-IT" i="1" dirty="0" smtClean="0">
                                    <a:latin typeface="Latin Modern Math" panose="02000503000000000000" pitchFamily="50" charset="0"/>
                                    <a:ea typeface="Latin Modern Math" panose="02000503000000000000" pitchFamily="50" charset="0"/>
                                  </a:rPr>
                                  <m:t>2</m:t>
                                </m:r>
                              </m:oMath>
                            </m:oMathPara>
                          </a14:m>
                          <a:endParaRPr lang="it-IT" dirty="0">
                            <a:latin typeface="Latin Modern Math" panose="02000503000000000000" pitchFamily="50" charset="0"/>
                            <a:ea typeface="Latin Modern Math" panose="02000503000000000000" pitchFamily="50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i="1" dirty="0" smtClean="0">
                                    <a:latin typeface="Latin Modern Math" panose="02000503000000000000" pitchFamily="50" charset="0"/>
                                    <a:ea typeface="Latin Modern Math" panose="02000503000000000000" pitchFamily="50" charset="0"/>
                                  </a:rPr>
                                  <m:t>0</m:t>
                                </m:r>
                                <m:r>
                                  <a:rPr lang="it-IT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∙</m:t>
                                </m:r>
                                <m:r>
                                  <a:rPr lang="it-IT" i="1" dirty="0" smtClean="0">
                                    <a:latin typeface="Latin Modern Math" panose="02000503000000000000" pitchFamily="50" charset="0"/>
                                    <a:ea typeface="Latin Modern Math" panose="02000503000000000000" pitchFamily="50" charset="0"/>
                                  </a:rPr>
                                  <m:t>4</m:t>
                                </m:r>
                              </m:oMath>
                            </m:oMathPara>
                          </a14:m>
                          <a:endParaRPr lang="it-IT" dirty="0">
                            <a:latin typeface="Latin Modern Math" panose="02000503000000000000" pitchFamily="50" charset="0"/>
                            <a:ea typeface="Latin Modern Math" panose="02000503000000000000" pitchFamily="50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i="1" dirty="0" smtClean="0">
                                    <a:latin typeface="Latin Modern Math" panose="02000503000000000000" pitchFamily="50" charset="0"/>
                                    <a:ea typeface="Latin Modern Math" panose="02000503000000000000" pitchFamily="50" charset="0"/>
                                  </a:rPr>
                                  <m:t>1</m:t>
                                </m:r>
                                <m:r>
                                  <a:rPr lang="it-IT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∙</m:t>
                                </m:r>
                                <m:r>
                                  <a:rPr lang="it-IT" i="1" dirty="0" smtClean="0">
                                    <a:latin typeface="Latin Modern Math" panose="02000503000000000000" pitchFamily="50" charset="0"/>
                                    <a:ea typeface="Latin Modern Math" panose="02000503000000000000" pitchFamily="50" charset="0"/>
                                  </a:rPr>
                                  <m:t>8</m:t>
                                </m:r>
                              </m:oMath>
                            </m:oMathPara>
                          </a14:m>
                          <a:endParaRPr lang="it-IT" dirty="0">
                            <a:latin typeface="Latin Modern Math" panose="02000503000000000000" pitchFamily="50" charset="0"/>
                            <a:ea typeface="Latin Modern Math" panose="02000503000000000000" pitchFamily="50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i="1" dirty="0" smtClean="0">
                                    <a:latin typeface="Latin Modern Math" panose="02000503000000000000" pitchFamily="50" charset="0"/>
                                    <a:ea typeface="Latin Modern Math" panose="02000503000000000000" pitchFamily="50" charset="0"/>
                                  </a:rPr>
                                  <m:t>1</m:t>
                                </m:r>
                                <m:r>
                                  <a:rPr lang="it-IT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∙</m:t>
                                </m:r>
                                <m:r>
                                  <a:rPr lang="it-IT" i="1" dirty="0" smtClean="0">
                                    <a:latin typeface="Latin Modern Math" panose="02000503000000000000" pitchFamily="50" charset="0"/>
                                    <a:ea typeface="Latin Modern Math" panose="02000503000000000000" pitchFamily="50" charset="0"/>
                                  </a:rPr>
                                  <m:t>16</m:t>
                                </m:r>
                              </m:oMath>
                            </m:oMathPara>
                          </a14:m>
                          <a:endParaRPr lang="it-IT" dirty="0">
                            <a:latin typeface="Latin Modern Math" panose="02000503000000000000" pitchFamily="50" charset="0"/>
                            <a:ea typeface="Latin Modern Math" panose="02000503000000000000" pitchFamily="50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i="1" dirty="0" smtClean="0">
                                    <a:latin typeface="Latin Modern Math" panose="02000503000000000000" pitchFamily="50" charset="0"/>
                                    <a:ea typeface="Latin Modern Math" panose="02000503000000000000" pitchFamily="50" charset="0"/>
                                  </a:rPr>
                                  <m:t>0</m:t>
                                </m:r>
                                <m:r>
                                  <a:rPr lang="it-IT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∙</m:t>
                                </m:r>
                                <m:r>
                                  <a:rPr lang="it-IT" i="1" dirty="0" smtClean="0">
                                    <a:latin typeface="Latin Modern Math" panose="02000503000000000000" pitchFamily="50" charset="0"/>
                                    <a:ea typeface="Latin Modern Math" panose="02000503000000000000" pitchFamily="50" charset="0"/>
                                  </a:rPr>
                                  <m:t>32</m:t>
                                </m:r>
                              </m:oMath>
                            </m:oMathPara>
                          </a14:m>
                          <a:endParaRPr lang="it-IT" dirty="0">
                            <a:latin typeface="Latin Modern Math" panose="02000503000000000000" pitchFamily="50" charset="0"/>
                            <a:ea typeface="Latin Modern Math" panose="02000503000000000000" pitchFamily="50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i="1" dirty="0" smtClean="0">
                                    <a:latin typeface="Latin Modern Math" panose="02000503000000000000" pitchFamily="50" charset="0"/>
                                    <a:ea typeface="Latin Modern Math" panose="02000503000000000000" pitchFamily="50" charset="0"/>
                                  </a:rPr>
                                  <m:t>1</m:t>
                                </m:r>
                                <m:r>
                                  <a:rPr lang="it-IT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∙</m:t>
                                </m:r>
                                <m:r>
                                  <a:rPr lang="it-IT" i="1" dirty="0" smtClean="0">
                                    <a:latin typeface="Latin Modern Math" panose="02000503000000000000" pitchFamily="50" charset="0"/>
                                    <a:ea typeface="Latin Modern Math" panose="02000503000000000000" pitchFamily="50" charset="0"/>
                                  </a:rPr>
                                  <m:t>64</m:t>
                                </m:r>
                              </m:oMath>
                            </m:oMathPara>
                          </a14:m>
                          <a:endParaRPr lang="it-IT" dirty="0">
                            <a:latin typeface="Latin Modern Math" panose="02000503000000000000" pitchFamily="50" charset="0"/>
                            <a:ea typeface="Latin Modern Math" panose="02000503000000000000" pitchFamily="50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it-IT" i="1" dirty="0" smtClean="0">
                                    <a:latin typeface="Latin Modern Math" panose="02000503000000000000" pitchFamily="50" charset="0"/>
                                    <a:ea typeface="Latin Modern Math" panose="02000503000000000000" pitchFamily="50" charset="0"/>
                                  </a:rPr>
                                  <m:t>1</m:t>
                                </m:r>
                                <m:r>
                                  <a:rPr lang="it-IT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∙</m:t>
                                </m:r>
                                <m:r>
                                  <a:rPr lang="it-IT" i="1" dirty="0" smtClean="0">
                                    <a:latin typeface="Latin Modern Math" panose="02000503000000000000" pitchFamily="50" charset="0"/>
                                    <a:ea typeface="Latin Modern Math" panose="02000503000000000000" pitchFamily="50" charset="0"/>
                                  </a:rPr>
                                  <m:t>128</m:t>
                                </m:r>
                              </m:oMath>
                            </m:oMathPara>
                          </a14:m>
                          <a:endParaRPr lang="it-IT" dirty="0">
                            <a:latin typeface="Latin Modern Math" panose="02000503000000000000" pitchFamily="50" charset="0"/>
                            <a:ea typeface="Latin Modern Math" panose="02000503000000000000" pitchFamily="50" charset="0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9449842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it-IT" dirty="0">
                              <a:latin typeface="LM Roman 10" panose="00000500000000000000" pitchFamily="50" charset="0"/>
                            </a:rPr>
                            <a:t>Risultato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dirty="0">
                              <a:latin typeface="LM Roman 10" panose="00000500000000000000" pitchFamily="50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dirty="0">
                              <a:latin typeface="LM Roman 10" panose="00000500000000000000" pitchFamily="50" charset="0"/>
                            </a:rPr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dirty="0">
                              <a:latin typeface="LM Roman 10" panose="00000500000000000000" pitchFamily="50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dirty="0">
                              <a:latin typeface="LM Roman 10" panose="00000500000000000000" pitchFamily="50" charset="0"/>
                            </a:rPr>
                            <a:t>8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dirty="0">
                              <a:latin typeface="LM Roman 10" panose="00000500000000000000" pitchFamily="50" charset="0"/>
                            </a:rPr>
                            <a:t>16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dirty="0">
                              <a:latin typeface="LM Roman 10" panose="00000500000000000000" pitchFamily="50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dirty="0">
                              <a:latin typeface="LM Roman 10" panose="00000500000000000000" pitchFamily="50" charset="0"/>
                            </a:rPr>
                            <a:t>64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dirty="0">
                              <a:latin typeface="LM Roman 10" panose="00000500000000000000" pitchFamily="50" charset="0"/>
                            </a:rPr>
                            <a:t>128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507929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3" name="Tabella 8">
                <a:extLst>
                  <a:ext uri="{FF2B5EF4-FFF2-40B4-BE49-F238E27FC236}">
                    <a16:creationId xmlns:a16="http://schemas.microsoft.com/office/drawing/2014/main" id="{EF8F2949-BDC8-D755-4F60-C82256911E64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981264862"/>
                  </p:ext>
                </p:extLst>
              </p:nvPr>
            </p:nvGraphicFramePr>
            <p:xfrm>
              <a:off x="2784066" y="4788352"/>
              <a:ext cx="7914416" cy="15087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190664">
                      <a:extLst>
                        <a:ext uri="{9D8B030D-6E8A-4147-A177-3AD203B41FA5}">
                          <a16:colId xmlns:a16="http://schemas.microsoft.com/office/drawing/2014/main" val="2442802575"/>
                        </a:ext>
                      </a:extLst>
                    </a:gridCol>
                    <a:gridCol w="840469">
                      <a:extLst>
                        <a:ext uri="{9D8B030D-6E8A-4147-A177-3AD203B41FA5}">
                          <a16:colId xmlns:a16="http://schemas.microsoft.com/office/drawing/2014/main" val="3888443320"/>
                        </a:ext>
                      </a:extLst>
                    </a:gridCol>
                    <a:gridCol w="840469">
                      <a:extLst>
                        <a:ext uri="{9D8B030D-6E8A-4147-A177-3AD203B41FA5}">
                          <a16:colId xmlns:a16="http://schemas.microsoft.com/office/drawing/2014/main" val="248975864"/>
                        </a:ext>
                      </a:extLst>
                    </a:gridCol>
                    <a:gridCol w="840469">
                      <a:extLst>
                        <a:ext uri="{9D8B030D-6E8A-4147-A177-3AD203B41FA5}">
                          <a16:colId xmlns:a16="http://schemas.microsoft.com/office/drawing/2014/main" val="4035933594"/>
                        </a:ext>
                      </a:extLst>
                    </a:gridCol>
                    <a:gridCol w="840469">
                      <a:extLst>
                        <a:ext uri="{9D8B030D-6E8A-4147-A177-3AD203B41FA5}">
                          <a16:colId xmlns:a16="http://schemas.microsoft.com/office/drawing/2014/main" val="134873878"/>
                        </a:ext>
                      </a:extLst>
                    </a:gridCol>
                    <a:gridCol w="840469">
                      <a:extLst>
                        <a:ext uri="{9D8B030D-6E8A-4147-A177-3AD203B41FA5}">
                          <a16:colId xmlns:a16="http://schemas.microsoft.com/office/drawing/2014/main" val="686471665"/>
                        </a:ext>
                      </a:extLst>
                    </a:gridCol>
                    <a:gridCol w="840469">
                      <a:extLst>
                        <a:ext uri="{9D8B030D-6E8A-4147-A177-3AD203B41FA5}">
                          <a16:colId xmlns:a16="http://schemas.microsoft.com/office/drawing/2014/main" val="3702629673"/>
                        </a:ext>
                      </a:extLst>
                    </a:gridCol>
                    <a:gridCol w="840469">
                      <a:extLst>
                        <a:ext uri="{9D8B030D-6E8A-4147-A177-3AD203B41FA5}">
                          <a16:colId xmlns:a16="http://schemas.microsoft.com/office/drawing/2014/main" val="761906476"/>
                        </a:ext>
                      </a:extLst>
                    </a:gridCol>
                    <a:gridCol w="840469">
                      <a:extLst>
                        <a:ext uri="{9D8B030D-6E8A-4147-A177-3AD203B41FA5}">
                          <a16:colId xmlns:a16="http://schemas.microsoft.com/office/drawing/2014/main" val="2105166429"/>
                        </a:ext>
                      </a:extLst>
                    </a:gridCol>
                  </a:tblGrid>
                  <a:tr h="396240">
                    <a:tc>
                      <a:txBody>
                        <a:bodyPr/>
                        <a:lstStyle/>
                        <a:p>
                          <a:r>
                            <a:rPr lang="it-IT" dirty="0">
                              <a:latin typeface="LM Roman 10" panose="00000500000000000000" pitchFamily="50" charset="0"/>
                            </a:rPr>
                            <a:t>Bit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0" hangingPunct="1"/>
                          <a:r>
                            <a:rPr lang="it-IT" sz="2000" b="1" kern="1200" spc="10" baseline="0" dirty="0">
                              <a:solidFill>
                                <a:schemeClr val="bg1"/>
                              </a:solidFill>
                              <a:latin typeface="LM Roman 10" panose="00000500000000000000" pitchFamily="50" charset="0"/>
                              <a:ea typeface="+mn-ea"/>
                              <a:cs typeface="+mn-cs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0" hangingPunct="1"/>
                          <a:r>
                            <a:rPr lang="it-IT" sz="2000" b="1" kern="1200" spc="10" baseline="0" dirty="0">
                              <a:solidFill>
                                <a:schemeClr val="bg1"/>
                              </a:solidFill>
                              <a:latin typeface="LM Roman 10" panose="00000500000000000000" pitchFamily="50" charset="0"/>
                              <a:ea typeface="+mn-ea"/>
                              <a:cs typeface="+mn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0" hangingPunct="1"/>
                          <a:r>
                            <a:rPr lang="it-IT" sz="2000" b="1" kern="1200" spc="10" baseline="0" dirty="0">
                              <a:solidFill>
                                <a:schemeClr val="bg1"/>
                              </a:solidFill>
                              <a:latin typeface="LM Roman 10" panose="00000500000000000000" pitchFamily="50" charset="0"/>
                              <a:ea typeface="+mn-ea"/>
                              <a:cs typeface="+mn-cs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0" hangingPunct="1"/>
                          <a:r>
                            <a:rPr lang="it-IT" sz="2000" b="1" kern="1200" spc="10" baseline="0" dirty="0">
                              <a:solidFill>
                                <a:schemeClr val="bg1"/>
                              </a:solidFill>
                              <a:latin typeface="LM Roman 10" panose="00000500000000000000" pitchFamily="50" charset="0"/>
                              <a:ea typeface="+mn-ea"/>
                              <a:cs typeface="+mn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0" hangingPunct="1"/>
                          <a:r>
                            <a:rPr lang="it-IT" sz="2000" b="1" kern="1200" spc="10" baseline="0" dirty="0">
                              <a:solidFill>
                                <a:schemeClr val="bg1"/>
                              </a:solidFill>
                              <a:latin typeface="LM Roman 10" panose="00000500000000000000" pitchFamily="50" charset="0"/>
                              <a:ea typeface="+mn-ea"/>
                              <a:cs typeface="+mn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0" hangingPunct="1"/>
                          <a:r>
                            <a:rPr lang="it-IT" sz="2000" b="1" kern="1200" spc="10" baseline="0" dirty="0">
                              <a:solidFill>
                                <a:schemeClr val="bg1"/>
                              </a:solidFill>
                              <a:latin typeface="LM Roman 10" panose="00000500000000000000" pitchFamily="50" charset="0"/>
                              <a:ea typeface="+mn-ea"/>
                              <a:cs typeface="+mn-cs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0" hangingPunct="1"/>
                          <a:r>
                            <a:rPr lang="it-IT" sz="2000" b="1" kern="1200" spc="10" baseline="0" dirty="0">
                              <a:solidFill>
                                <a:schemeClr val="bg1"/>
                              </a:solidFill>
                              <a:latin typeface="LM Roman 10" panose="00000500000000000000" pitchFamily="50" charset="0"/>
                              <a:ea typeface="+mn-ea"/>
                              <a:cs typeface="+mn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0" hangingPunct="1"/>
                          <a:r>
                            <a:rPr lang="it-IT" sz="2000" b="1" kern="1200" spc="10" baseline="0" dirty="0">
                              <a:solidFill>
                                <a:schemeClr val="bg1"/>
                              </a:solidFill>
                              <a:latin typeface="LM Roman 10" panose="00000500000000000000" pitchFamily="50" charset="0"/>
                              <a:ea typeface="+mn-ea"/>
                              <a:cs typeface="+mn-cs"/>
                            </a:rPr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97351306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it-IT" dirty="0">
                              <a:latin typeface="LM Roman 10" panose="00000500000000000000" pitchFamily="50" charset="0"/>
                            </a:rPr>
                            <a:t>Peso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9"/>
                          <a:stretch>
                            <a:fillRect l="-142754" t="-114754" r="-702899" b="-2245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9"/>
                          <a:stretch>
                            <a:fillRect l="-242754" t="-114754" r="-602899" b="-2245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9"/>
                          <a:stretch>
                            <a:fillRect l="-342754" t="-114754" r="-502899" b="-2245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9"/>
                          <a:stretch>
                            <a:fillRect l="-442754" t="-114754" r="-402899" b="-2245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9"/>
                          <a:stretch>
                            <a:fillRect l="-542754" t="-114754" r="-302899" b="-2245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9"/>
                          <a:stretch>
                            <a:fillRect l="-642754" t="-114754" r="-202899" b="-2245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9"/>
                          <a:stretch>
                            <a:fillRect l="-742754" t="-114754" r="-102899" b="-2245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9"/>
                          <a:stretch>
                            <a:fillRect l="-842754" t="-114754" r="-2899" b="-22459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81185752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it-IT" dirty="0">
                              <a:latin typeface="LM Roman 10" panose="00000500000000000000" pitchFamily="50" charset="0"/>
                            </a:rPr>
                            <a:t>Calcolo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9"/>
                          <a:stretch>
                            <a:fillRect l="-142754" t="-214754" r="-702899" b="-1245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9"/>
                          <a:stretch>
                            <a:fillRect l="-242754" t="-214754" r="-602899" b="-1245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9"/>
                          <a:stretch>
                            <a:fillRect l="-342754" t="-214754" r="-502899" b="-1245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9"/>
                          <a:stretch>
                            <a:fillRect l="-442754" t="-214754" r="-402899" b="-1245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9"/>
                          <a:stretch>
                            <a:fillRect l="-542754" t="-214754" r="-302899" b="-1245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9"/>
                          <a:stretch>
                            <a:fillRect l="-642754" t="-214754" r="-202899" b="-1245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9"/>
                          <a:stretch>
                            <a:fillRect l="-742754" t="-214754" r="-102899" b="-1245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>
                        <a:blipFill>
                          <a:blip r:embed="rId9"/>
                          <a:stretch>
                            <a:fillRect l="-842754" t="-214754" r="-2899" b="-12459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79449842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it-IT" dirty="0">
                              <a:latin typeface="LM Roman 10" panose="00000500000000000000" pitchFamily="50" charset="0"/>
                            </a:rPr>
                            <a:t>Risultato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dirty="0">
                              <a:latin typeface="LM Roman 10" panose="00000500000000000000" pitchFamily="50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dirty="0">
                              <a:latin typeface="LM Roman 10" panose="00000500000000000000" pitchFamily="50" charset="0"/>
                            </a:rPr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dirty="0">
                              <a:latin typeface="LM Roman 10" panose="00000500000000000000" pitchFamily="50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dirty="0">
                              <a:latin typeface="LM Roman 10" panose="00000500000000000000" pitchFamily="50" charset="0"/>
                            </a:rPr>
                            <a:t>8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dirty="0">
                              <a:latin typeface="LM Roman 10" panose="00000500000000000000" pitchFamily="50" charset="0"/>
                            </a:rPr>
                            <a:t>16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dirty="0">
                              <a:latin typeface="LM Roman 10" panose="00000500000000000000" pitchFamily="50" charset="0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dirty="0">
                              <a:latin typeface="LM Roman 10" panose="00000500000000000000" pitchFamily="50" charset="0"/>
                            </a:rPr>
                            <a:t>64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dirty="0">
                              <a:latin typeface="LM Roman 10" panose="00000500000000000000" pitchFamily="50" charset="0"/>
                            </a:rPr>
                            <a:t>128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5079291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3" name="CasellaDiTesto 2">
            <a:extLst>
              <a:ext uri="{FF2B5EF4-FFF2-40B4-BE49-F238E27FC236}">
                <a16:creationId xmlns:a16="http://schemas.microsoft.com/office/drawing/2014/main" id="{F316B707-44FF-03A5-1879-ECDC7D6A4026}"/>
              </a:ext>
            </a:extLst>
          </p:cNvPr>
          <p:cNvSpPr txBox="1"/>
          <p:nvPr/>
        </p:nvSpPr>
        <p:spPr>
          <a:xfrm>
            <a:off x="4661249" y="3392376"/>
            <a:ext cx="67644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M Roman 10" panose="00000500000000000000" pitchFamily="50" charset="0"/>
                <a:ea typeface="+mn-ea"/>
                <a:cs typeface="+mn-cs"/>
              </a:rPr>
              <a:t>+</a:t>
            </a:r>
            <a:r>
              <a:rPr kumimoji="0" lang="it-IT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M Roman 10" panose="00000500000000000000" pitchFamily="50" charset="0"/>
                <a:ea typeface="+mn-ea"/>
                <a:cs typeface="+mn-cs"/>
              </a:rPr>
              <a:t>         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M Roman 10" panose="00000500000000000000" pitchFamily="50" charset="0"/>
                <a:ea typeface="+mn-ea"/>
                <a:cs typeface="+mn-cs"/>
              </a:rPr>
              <a:t>+         +</a:t>
            </a:r>
            <a:r>
              <a:rPr kumimoji="0" lang="it-IT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M Roman 10" panose="00000500000000000000" pitchFamily="50" charset="0"/>
                <a:ea typeface="+mn-ea"/>
                <a:cs typeface="+mn-cs"/>
              </a:rPr>
              <a:t>          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M Roman 10" panose="00000500000000000000" pitchFamily="50" charset="0"/>
                <a:ea typeface="+mn-ea"/>
                <a:cs typeface="+mn-cs"/>
              </a:rPr>
              <a:t>+</a:t>
            </a:r>
            <a:r>
              <a:rPr kumimoji="0" lang="it-IT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M Roman 10" panose="00000500000000000000" pitchFamily="50" charset="0"/>
                <a:ea typeface="+mn-ea"/>
                <a:cs typeface="+mn-cs"/>
              </a:rPr>
              <a:t>         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M Roman 10" panose="00000500000000000000" pitchFamily="50" charset="0"/>
                <a:ea typeface="+mn-ea"/>
                <a:cs typeface="+mn-cs"/>
              </a:rPr>
              <a:t>+         +         +        = </a:t>
            </a:r>
            <a:r>
              <a:rPr kumimoji="0" lang="it-IT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M Roman 10" panose="00000500000000000000" pitchFamily="50" charset="0"/>
                <a:ea typeface="+mn-ea"/>
                <a:cs typeface="+mn-cs"/>
              </a:rPr>
              <a:t>191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8E31BDF-DADA-14EB-EA99-92037EBB22C8}"/>
              </a:ext>
            </a:extLst>
          </p:cNvPr>
          <p:cNvSpPr txBox="1"/>
          <p:nvPr/>
        </p:nvSpPr>
        <p:spPr>
          <a:xfrm>
            <a:off x="4651089" y="5924946"/>
            <a:ext cx="67644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M Roman 10" panose="00000500000000000000" pitchFamily="50" charset="0"/>
                <a:ea typeface="+mn-ea"/>
                <a:cs typeface="+mn-cs"/>
              </a:rPr>
              <a:t>+</a:t>
            </a:r>
            <a:r>
              <a:rPr kumimoji="0" lang="it-IT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M Roman 10" panose="00000500000000000000" pitchFamily="50" charset="0"/>
                <a:ea typeface="+mn-ea"/>
                <a:cs typeface="+mn-cs"/>
              </a:rPr>
              <a:t>         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M Roman 10" panose="00000500000000000000" pitchFamily="50" charset="0"/>
                <a:ea typeface="+mn-ea"/>
                <a:cs typeface="+mn-cs"/>
              </a:rPr>
              <a:t>+         +</a:t>
            </a:r>
            <a:r>
              <a:rPr kumimoji="0" lang="it-IT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M Roman 10" panose="00000500000000000000" pitchFamily="50" charset="0"/>
                <a:ea typeface="+mn-ea"/>
                <a:cs typeface="+mn-cs"/>
              </a:rPr>
              <a:t>          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M Roman 10" panose="00000500000000000000" pitchFamily="50" charset="0"/>
                <a:ea typeface="+mn-ea"/>
                <a:cs typeface="+mn-cs"/>
              </a:rPr>
              <a:t>+</a:t>
            </a:r>
            <a:r>
              <a:rPr kumimoji="0" lang="it-IT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M Roman 10" panose="00000500000000000000" pitchFamily="50" charset="0"/>
                <a:ea typeface="+mn-ea"/>
                <a:cs typeface="+mn-cs"/>
              </a:rPr>
              <a:t>         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M Roman 10" panose="00000500000000000000" pitchFamily="50" charset="0"/>
                <a:ea typeface="+mn-ea"/>
                <a:cs typeface="+mn-cs"/>
              </a:rPr>
              <a:t>+         +         +        = </a:t>
            </a:r>
            <a:r>
              <a:rPr kumimoji="0" lang="it-IT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M Roman 10" panose="00000500000000000000" pitchFamily="50" charset="0"/>
                <a:ea typeface="+mn-ea"/>
                <a:cs typeface="+mn-cs"/>
              </a:rPr>
              <a:t>218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662D37B2-6186-4BBE-9A8A-5BA02E661C00}"/>
              </a:ext>
            </a:extLst>
          </p:cNvPr>
          <p:cNvSpPr/>
          <p:nvPr/>
        </p:nvSpPr>
        <p:spPr>
          <a:xfrm>
            <a:off x="11300178" y="0"/>
            <a:ext cx="89182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accent1"/>
              </a:solidFill>
            </a:endParaRPr>
          </a:p>
        </p:txBody>
      </p:sp>
      <p:sp>
        <p:nvSpPr>
          <p:cNvPr id="16" name="Rettangolo 15">
            <a:extLst>
              <a:ext uri="{FF2B5EF4-FFF2-40B4-BE49-F238E27FC236}">
                <a16:creationId xmlns:a16="http://schemas.microsoft.com/office/drawing/2014/main" id="{3A9C2921-7CD6-4425-B43C-CF9CE69FB8A4}"/>
              </a:ext>
            </a:extLst>
          </p:cNvPr>
          <p:cNvSpPr/>
          <p:nvPr/>
        </p:nvSpPr>
        <p:spPr>
          <a:xfrm>
            <a:off x="2551005" y="6517555"/>
            <a:ext cx="473719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1600" dirty="0">
                <a:solidFill>
                  <a:srgbClr val="3F97B3"/>
                </a:solidFill>
              </a:rPr>
              <a:t>1 luglio 2022                                             Tema E</a:t>
            </a:r>
            <a:endParaRPr lang="en-US" sz="1600" dirty="0">
              <a:solidFill>
                <a:srgbClr val="3F97B3"/>
              </a:solidFill>
            </a:endParaRPr>
          </a:p>
        </p:txBody>
      </p:sp>
      <p:sp>
        <p:nvSpPr>
          <p:cNvPr id="17" name="Segnaposto numero diapositiva 11">
            <a:extLst>
              <a:ext uri="{FF2B5EF4-FFF2-40B4-BE49-F238E27FC236}">
                <a16:creationId xmlns:a16="http://schemas.microsoft.com/office/drawing/2014/main" id="{BEA40D5B-AEDA-4269-8224-C11E2E2EC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00178" y="6264275"/>
            <a:ext cx="914400" cy="593725"/>
          </a:xfrm>
        </p:spPr>
        <p:txBody>
          <a:bodyPr>
            <a:normAutofit/>
          </a:bodyPr>
          <a:lstStyle/>
          <a:p>
            <a:fld id="{4FAB73BC-B049-4115-A692-8D63A059BFB8}" type="slidenum">
              <a:rPr lang="en-US" sz="1600" smtClean="0"/>
              <a:t>16</a:t>
            </a:fld>
            <a:endParaRPr lang="en-US" sz="1600" dirty="0"/>
          </a:p>
        </p:txBody>
      </p:sp>
      <p:graphicFrame>
        <p:nvGraphicFramePr>
          <p:cNvPr id="18" name="Segnaposto contenuto 5">
            <a:extLst>
              <a:ext uri="{FF2B5EF4-FFF2-40B4-BE49-F238E27FC236}">
                <a16:creationId xmlns:a16="http://schemas.microsoft.com/office/drawing/2014/main" id="{D388FAC7-645D-4013-B9B0-572086530B5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32773205"/>
              </p:ext>
            </p:extLst>
          </p:nvPr>
        </p:nvGraphicFramePr>
        <p:xfrm>
          <a:off x="-801243" y="1828800"/>
          <a:ext cx="4077462" cy="45746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0" r:lo="rId11" r:qs="rId12" r:cs="rId13"/>
          </a:graphicData>
        </a:graphic>
      </p:graphicFrame>
    </p:spTree>
    <p:extLst>
      <p:ext uri="{BB962C8B-B14F-4D97-AF65-F5344CB8AC3E}">
        <p14:creationId xmlns:p14="http://schemas.microsoft.com/office/powerpoint/2010/main" val="3758058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1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0101B68-E271-C99B-3603-40860AE1F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4066" y="294198"/>
            <a:ext cx="8170445" cy="1397124"/>
          </a:xfrm>
        </p:spPr>
        <p:txBody>
          <a:bodyPr>
            <a:normAutofit fontScale="90000"/>
          </a:bodyPr>
          <a:lstStyle/>
          <a:p>
            <a:pPr algn="ctr"/>
            <a:r>
              <a:rPr lang="it-IT" sz="5400" dirty="0">
                <a:latin typeface="LM Roman 10" pitchFamily="2" charset="77"/>
              </a:rPr>
              <a:t>Conversione da binario a decimale 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E0286B7D-6E0C-CDF1-20CD-AD0AD5179B0F}"/>
              </a:ext>
            </a:extLst>
          </p:cNvPr>
          <p:cNvSpPr/>
          <p:nvPr/>
        </p:nvSpPr>
        <p:spPr>
          <a:xfrm>
            <a:off x="0" y="0"/>
            <a:ext cx="2438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Schoolbook" panose="02040604050505020304"/>
              <a:ea typeface="+mn-ea"/>
              <a:cs typeface="+mn-cs"/>
            </a:endParaRPr>
          </a:p>
        </p:txBody>
      </p:sp>
      <p:pic>
        <p:nvPicPr>
          <p:cNvPr id="7" name="Immagine 1">
            <a:extLst>
              <a:ext uri="{FF2B5EF4-FFF2-40B4-BE49-F238E27FC236}">
                <a16:creationId xmlns:a16="http://schemas.microsoft.com/office/drawing/2014/main" id="{6E0A9FE4-4CB8-601E-3F31-1DF52623C0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050" y="215838"/>
            <a:ext cx="2158877" cy="139712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15E27FE2-F2E1-5C26-44D7-F451F25DD6E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148" t="13611" r="6208" b="13688"/>
          <a:stretch/>
        </p:blipFill>
        <p:spPr>
          <a:xfrm>
            <a:off x="6990366" y="1907160"/>
            <a:ext cx="4157185" cy="1539290"/>
          </a:xfrm>
          <a:prstGeom prst="roundRect">
            <a:avLst>
              <a:gd name="adj" fmla="val 6766"/>
            </a:avLst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FD58849B-EFBD-0969-E6CA-01C445CE568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704" t="13729" r="30095" b="13576"/>
          <a:stretch/>
        </p:blipFill>
        <p:spPr>
          <a:xfrm>
            <a:off x="6990366" y="4152520"/>
            <a:ext cx="4157184" cy="1539290"/>
          </a:xfrm>
          <a:prstGeom prst="roundRect">
            <a:avLst>
              <a:gd name="adj" fmla="val 5446"/>
            </a:avLst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461C23FD-303A-3267-E6AE-C6B2485C44EF}"/>
              </a:ext>
            </a:extLst>
          </p:cNvPr>
          <p:cNvSpPr txBox="1"/>
          <p:nvPr/>
        </p:nvSpPr>
        <p:spPr>
          <a:xfrm>
            <a:off x="2784066" y="1907160"/>
            <a:ext cx="405367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-18288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2400" spc="10" dirty="0">
                <a:solidFill>
                  <a:schemeClr val="tx1">
                    <a:lumMod val="65000"/>
                    <a:lumOff val="35000"/>
                  </a:schemeClr>
                </a:solidFill>
                <a:latin typeface="LM Roman 10" pitchFamily="2" charset="77"/>
              </a:rPr>
              <a:t>Conversione corretta</a:t>
            </a:r>
          </a:p>
          <a:p>
            <a:pPr marL="0" marR="0" lvl="0" indent="-18288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10" normalizeH="0" baseline="0" noProof="0" dirty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LM Mono 10" panose="00000509000000000000" pitchFamily="49" charset="0"/>
              <a:ea typeface="+mn-ea"/>
              <a:cs typeface="+mn-cs"/>
            </a:endParaRPr>
          </a:p>
          <a:p>
            <a:pPr marL="0" marR="0" lvl="0" indent="-18288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1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LM Mono 10" panose="00000509000000000000" pitchFamily="49" charset="0"/>
                <a:ea typeface="+mn-ea"/>
                <a:cs typeface="+mn-cs"/>
              </a:rPr>
              <a:t>Somma il prodotto tra il bit e il corrispettivo peso. Restituisce il valore calcolato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3C9787AE-B0B6-FA9F-AB50-D24333E41209}"/>
              </a:ext>
            </a:extLst>
          </p:cNvPr>
          <p:cNvSpPr txBox="1"/>
          <p:nvPr/>
        </p:nvSpPr>
        <p:spPr>
          <a:xfrm>
            <a:off x="2763859" y="4050920"/>
            <a:ext cx="4053673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182880" algn="just"/>
            <a:r>
              <a:rPr lang="it-IT" sz="2400" spc="10" dirty="0">
                <a:solidFill>
                  <a:schemeClr val="tx1">
                    <a:lumMod val="65000"/>
                    <a:lumOff val="35000"/>
                  </a:schemeClr>
                </a:solidFill>
                <a:latin typeface="LM Roman 10" pitchFamily="2" charset="77"/>
              </a:rPr>
              <a:t>Conversione alternativa</a:t>
            </a:r>
          </a:p>
          <a:p>
            <a:pPr marL="0" marR="0" lvl="0" indent="-18288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10" normalizeH="0" baseline="0" noProof="0" dirty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LM Mono 10" panose="00000509000000000000" pitchFamily="49" charset="0"/>
              <a:ea typeface="+mn-ea"/>
              <a:cs typeface="+mn-cs"/>
            </a:endParaRPr>
          </a:p>
          <a:p>
            <a:pPr marL="0" marR="0" lvl="0" indent="-18288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1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LM Mono 10" panose="00000509000000000000" pitchFamily="49" charset="0"/>
                <a:ea typeface="+mn-ea"/>
                <a:cs typeface="+mn-cs"/>
              </a:rPr>
              <a:t>Somma il prodotto tra il bit  e il peso del suo corrispettivo in ordine opposto. Restituisce il valore calcolato</a:t>
            </a: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518297D2-93DD-473C-B148-DDF5D92B8263}"/>
              </a:ext>
            </a:extLst>
          </p:cNvPr>
          <p:cNvSpPr/>
          <p:nvPr/>
        </p:nvSpPr>
        <p:spPr>
          <a:xfrm>
            <a:off x="11300178" y="0"/>
            <a:ext cx="89182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accent1"/>
              </a:solidFill>
            </a:endParaRP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30A70B1B-56A5-463B-98C3-E8C80B966D2D}"/>
              </a:ext>
            </a:extLst>
          </p:cNvPr>
          <p:cNvSpPr/>
          <p:nvPr/>
        </p:nvSpPr>
        <p:spPr>
          <a:xfrm>
            <a:off x="2551005" y="6517555"/>
            <a:ext cx="473719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1600" dirty="0">
                <a:solidFill>
                  <a:srgbClr val="3F97B3"/>
                </a:solidFill>
              </a:rPr>
              <a:t>1 luglio 2022                                             Tema E</a:t>
            </a:r>
            <a:endParaRPr lang="en-US" sz="1600" dirty="0">
              <a:solidFill>
                <a:srgbClr val="3F97B3"/>
              </a:solidFill>
            </a:endParaRPr>
          </a:p>
        </p:txBody>
      </p:sp>
      <p:sp>
        <p:nvSpPr>
          <p:cNvPr id="16" name="Segnaposto numero diapositiva 11">
            <a:extLst>
              <a:ext uri="{FF2B5EF4-FFF2-40B4-BE49-F238E27FC236}">
                <a16:creationId xmlns:a16="http://schemas.microsoft.com/office/drawing/2014/main" id="{004FCCF0-9665-408C-AFFD-9E0A1217C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00178" y="6264275"/>
            <a:ext cx="914400" cy="593725"/>
          </a:xfrm>
        </p:spPr>
        <p:txBody>
          <a:bodyPr>
            <a:normAutofit/>
          </a:bodyPr>
          <a:lstStyle/>
          <a:p>
            <a:fld id="{4FAB73BC-B049-4115-A692-8D63A059BFB8}" type="slidenum">
              <a:rPr lang="en-US" sz="1600" smtClean="0"/>
              <a:t>17</a:t>
            </a:fld>
            <a:endParaRPr lang="en-US" sz="1600" dirty="0"/>
          </a:p>
        </p:txBody>
      </p:sp>
      <p:graphicFrame>
        <p:nvGraphicFramePr>
          <p:cNvPr id="17" name="Segnaposto contenuto 5">
            <a:extLst>
              <a:ext uri="{FF2B5EF4-FFF2-40B4-BE49-F238E27FC236}">
                <a16:creationId xmlns:a16="http://schemas.microsoft.com/office/drawing/2014/main" id="{59875327-9655-4D0C-BC7B-A21BEE6064E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32773205"/>
              </p:ext>
            </p:extLst>
          </p:nvPr>
        </p:nvGraphicFramePr>
        <p:xfrm>
          <a:off x="-801243" y="1828800"/>
          <a:ext cx="4077462" cy="45746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1131388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E0286B7D-6E0C-CDF1-20CD-AD0AD5179B0F}"/>
              </a:ext>
            </a:extLst>
          </p:cNvPr>
          <p:cNvSpPr/>
          <p:nvPr/>
        </p:nvSpPr>
        <p:spPr>
          <a:xfrm>
            <a:off x="0" y="0"/>
            <a:ext cx="2438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Schoolbook" panose="02040604050505020304"/>
              <a:ea typeface="+mn-ea"/>
              <a:cs typeface="+mn-cs"/>
            </a:endParaRPr>
          </a:p>
        </p:txBody>
      </p:sp>
      <p:pic>
        <p:nvPicPr>
          <p:cNvPr id="7" name="Immagine 1">
            <a:extLst>
              <a:ext uri="{FF2B5EF4-FFF2-40B4-BE49-F238E27FC236}">
                <a16:creationId xmlns:a16="http://schemas.microsoft.com/office/drawing/2014/main" id="{6E0A9FE4-4CB8-601E-3F31-1DF52623C0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050" y="215838"/>
            <a:ext cx="2158877" cy="139712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65E25CD1-D3D6-F53E-5D74-F626DB56FAD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56" t="6964" r="28691" b="6719"/>
          <a:stretch/>
        </p:blipFill>
        <p:spPr>
          <a:xfrm>
            <a:off x="6972897" y="1943844"/>
            <a:ext cx="4181668" cy="3229831"/>
          </a:xfrm>
          <a:prstGeom prst="roundRect">
            <a:avLst>
              <a:gd name="adj" fmla="val 4084"/>
            </a:avLst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09851F20-65E0-3C18-3505-68A0D055409A}"/>
              </a:ext>
            </a:extLst>
          </p:cNvPr>
          <p:cNvSpPr txBox="1"/>
          <p:nvPr/>
        </p:nvSpPr>
        <p:spPr>
          <a:xfrm>
            <a:off x="2784066" y="1997839"/>
            <a:ext cx="405367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indent="-182880" algn="ju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2400" spc="10" dirty="0">
                <a:solidFill>
                  <a:schemeClr val="tx1">
                    <a:lumMod val="65000"/>
                    <a:lumOff val="35000"/>
                  </a:schemeClr>
                </a:solidFill>
                <a:latin typeface="LM Roman 10" pitchFamily="2" charset="77"/>
              </a:rPr>
              <a:t>Applicazione della funzione per conversione</a:t>
            </a:r>
          </a:p>
          <a:p>
            <a:pPr marL="0" marR="0" lvl="0" indent="-18288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10" normalizeH="0" baseline="0" noProof="0" dirty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LM Mono 10" panose="00000509000000000000" pitchFamily="49" charset="0"/>
              <a:ea typeface="+mn-ea"/>
              <a:cs typeface="+mn-cs"/>
            </a:endParaRPr>
          </a:p>
          <a:p>
            <a:pPr marL="0" marR="0" lvl="0" indent="-18288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1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LM Mono 10" panose="00000509000000000000" pitchFamily="49" charset="0"/>
                <a:ea typeface="+mn-ea"/>
                <a:cs typeface="+mn-cs"/>
              </a:rPr>
              <a:t>Conversione di 8 bit consecutivi in numero in base 10.</a:t>
            </a:r>
          </a:p>
          <a:p>
            <a:pPr marL="0" marR="0" lvl="0" indent="-18288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1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LM Mono 10" panose="00000509000000000000" pitchFamily="49" charset="0"/>
                <a:ea typeface="+mn-ea"/>
                <a:cs typeface="+mn-cs"/>
              </a:rPr>
              <a:t>Se la variabile «bug» ha valore «True», oltre alla conversione corretta, viene utilizzata anche la conversione alternativa</a:t>
            </a:r>
          </a:p>
          <a:p>
            <a:pPr marL="0" marR="0" lvl="0" indent="-18288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10" normalizeH="0" baseline="0" noProof="0" dirty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LM Mono 10" panose="00000509000000000000" pitchFamily="49" charset="0"/>
              <a:ea typeface="+mn-ea"/>
              <a:cs typeface="+mn-cs"/>
            </a:endParaRPr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84373DD5-52AC-468A-9ECE-671C20963CFD}"/>
              </a:ext>
            </a:extLst>
          </p:cNvPr>
          <p:cNvSpPr/>
          <p:nvPr/>
        </p:nvSpPr>
        <p:spPr>
          <a:xfrm>
            <a:off x="11300178" y="0"/>
            <a:ext cx="89182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accent1"/>
              </a:solidFill>
            </a:endParaRPr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9441BEED-5AAD-4530-879E-283EF9003DF6}"/>
              </a:ext>
            </a:extLst>
          </p:cNvPr>
          <p:cNvSpPr/>
          <p:nvPr/>
        </p:nvSpPr>
        <p:spPr>
          <a:xfrm>
            <a:off x="2551005" y="6517555"/>
            <a:ext cx="473719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1600" dirty="0">
                <a:solidFill>
                  <a:srgbClr val="3F97B3"/>
                </a:solidFill>
              </a:rPr>
              <a:t>1 luglio 2022                                             Tema E</a:t>
            </a:r>
            <a:endParaRPr lang="en-US" sz="1600" dirty="0">
              <a:solidFill>
                <a:srgbClr val="3F97B3"/>
              </a:solidFill>
            </a:endParaRPr>
          </a:p>
        </p:txBody>
      </p:sp>
      <p:sp>
        <p:nvSpPr>
          <p:cNvPr id="12" name="Segnaposto numero diapositiva 11">
            <a:extLst>
              <a:ext uri="{FF2B5EF4-FFF2-40B4-BE49-F238E27FC236}">
                <a16:creationId xmlns:a16="http://schemas.microsoft.com/office/drawing/2014/main" id="{727AC622-288E-4506-AE89-2B03A93F3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00178" y="6264275"/>
            <a:ext cx="914400" cy="593725"/>
          </a:xfrm>
        </p:spPr>
        <p:txBody>
          <a:bodyPr>
            <a:normAutofit/>
          </a:bodyPr>
          <a:lstStyle/>
          <a:p>
            <a:fld id="{4FAB73BC-B049-4115-A692-8D63A059BFB8}" type="slidenum">
              <a:rPr lang="en-US" sz="1600" smtClean="0"/>
              <a:t>18</a:t>
            </a:fld>
            <a:endParaRPr lang="en-US" sz="1600" dirty="0"/>
          </a:p>
        </p:txBody>
      </p:sp>
      <p:graphicFrame>
        <p:nvGraphicFramePr>
          <p:cNvPr id="15" name="Segnaposto contenuto 5">
            <a:extLst>
              <a:ext uri="{FF2B5EF4-FFF2-40B4-BE49-F238E27FC236}">
                <a16:creationId xmlns:a16="http://schemas.microsoft.com/office/drawing/2014/main" id="{1E479989-AA51-4AB6-9223-1F3E31A2EBD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32773205"/>
              </p:ext>
            </p:extLst>
          </p:nvPr>
        </p:nvGraphicFramePr>
        <p:xfrm>
          <a:off x="-801243" y="1828800"/>
          <a:ext cx="4077462" cy="45746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7" name="Titolo 1">
            <a:extLst>
              <a:ext uri="{FF2B5EF4-FFF2-40B4-BE49-F238E27FC236}">
                <a16:creationId xmlns:a16="http://schemas.microsoft.com/office/drawing/2014/main" id="{43294FD7-D6C8-4068-9F9E-36BEDC891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4066" y="294198"/>
            <a:ext cx="8170445" cy="1397124"/>
          </a:xfrm>
        </p:spPr>
        <p:txBody>
          <a:bodyPr>
            <a:normAutofit fontScale="90000"/>
          </a:bodyPr>
          <a:lstStyle/>
          <a:p>
            <a:pPr algn="ctr"/>
            <a:r>
              <a:rPr lang="it-IT" sz="5400" dirty="0">
                <a:latin typeface="LM Roman 10" pitchFamily="2" charset="77"/>
              </a:rPr>
              <a:t>Conversione da binario a decimale </a:t>
            </a:r>
          </a:p>
        </p:txBody>
      </p:sp>
    </p:spTree>
    <p:extLst>
      <p:ext uri="{BB962C8B-B14F-4D97-AF65-F5344CB8AC3E}">
        <p14:creationId xmlns:p14="http://schemas.microsoft.com/office/powerpoint/2010/main" val="70822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0101B68-E271-C99B-3603-40860AE1F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4066" y="-85564"/>
            <a:ext cx="8170445" cy="1397124"/>
          </a:xfrm>
        </p:spPr>
        <p:txBody>
          <a:bodyPr>
            <a:normAutofit fontScale="90000"/>
          </a:bodyPr>
          <a:lstStyle/>
          <a:p>
            <a:pPr algn="ctr"/>
            <a:r>
              <a:rPr lang="it-IT" sz="5400" dirty="0">
                <a:latin typeface="LM Roman 10" pitchFamily="2" charset="77"/>
              </a:rPr>
              <a:t>In distribuzione uniforme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EE7BE84-25A0-6354-ADA9-82E03C25AD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84066" y="1828800"/>
            <a:ext cx="8170445" cy="4351337"/>
          </a:xfrm>
        </p:spPr>
        <p:txBody>
          <a:bodyPr/>
          <a:lstStyle/>
          <a:p>
            <a:endParaRPr lang="it-IT" dirty="0">
              <a:latin typeface="LM Roman 10" pitchFamily="2" charset="77"/>
            </a:endParaRPr>
          </a:p>
          <a:p>
            <a:endParaRPr lang="it-IT" dirty="0">
              <a:latin typeface="LM Roman 10" pitchFamily="2" charset="77"/>
            </a:endParaRP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E0286B7D-6E0C-CDF1-20CD-AD0AD5179B0F}"/>
              </a:ext>
            </a:extLst>
          </p:cNvPr>
          <p:cNvSpPr/>
          <p:nvPr/>
        </p:nvSpPr>
        <p:spPr>
          <a:xfrm>
            <a:off x="0" y="0"/>
            <a:ext cx="2438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Schoolbook" panose="02040604050505020304"/>
              <a:ea typeface="+mn-ea"/>
              <a:cs typeface="+mn-cs"/>
            </a:endParaRPr>
          </a:p>
        </p:txBody>
      </p:sp>
      <p:pic>
        <p:nvPicPr>
          <p:cNvPr id="7" name="Immagine 1">
            <a:extLst>
              <a:ext uri="{FF2B5EF4-FFF2-40B4-BE49-F238E27FC236}">
                <a16:creationId xmlns:a16="http://schemas.microsoft.com/office/drawing/2014/main" id="{6E0A9FE4-4CB8-601E-3F31-1DF52623C0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050" y="215838"/>
            <a:ext cx="2158877" cy="139712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936F69CF-7CE7-2B32-3D84-0CD9C83FAE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215" t="9677" r="13728" b="7102"/>
          <a:stretch/>
        </p:blipFill>
        <p:spPr>
          <a:xfrm>
            <a:off x="2510230" y="1585879"/>
            <a:ext cx="8718115" cy="5060515"/>
          </a:xfrm>
          <a:prstGeom prst="rect">
            <a:avLst/>
          </a:prstGeom>
        </p:spPr>
      </p:pic>
      <p:sp>
        <p:nvSpPr>
          <p:cNvPr id="10" name="Rettangolo 9">
            <a:extLst>
              <a:ext uri="{FF2B5EF4-FFF2-40B4-BE49-F238E27FC236}">
                <a16:creationId xmlns:a16="http://schemas.microsoft.com/office/drawing/2014/main" id="{5B8E8E09-91A9-4F94-BA5B-933679343155}"/>
              </a:ext>
            </a:extLst>
          </p:cNvPr>
          <p:cNvSpPr/>
          <p:nvPr/>
        </p:nvSpPr>
        <p:spPr>
          <a:xfrm>
            <a:off x="11300178" y="0"/>
            <a:ext cx="89182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accent1"/>
              </a:solidFill>
            </a:endParaRPr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43689C0E-D370-4DF1-B93E-236C5C029211}"/>
              </a:ext>
            </a:extLst>
          </p:cNvPr>
          <p:cNvSpPr/>
          <p:nvPr/>
        </p:nvSpPr>
        <p:spPr>
          <a:xfrm>
            <a:off x="2551005" y="6517555"/>
            <a:ext cx="473719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1600" dirty="0">
                <a:solidFill>
                  <a:srgbClr val="3F97B3"/>
                </a:solidFill>
              </a:rPr>
              <a:t>1 luglio 2022                                             Tema E</a:t>
            </a:r>
            <a:endParaRPr lang="en-US" sz="1600" dirty="0">
              <a:solidFill>
                <a:srgbClr val="3F97B3"/>
              </a:solidFill>
            </a:endParaRPr>
          </a:p>
        </p:txBody>
      </p:sp>
      <p:sp>
        <p:nvSpPr>
          <p:cNvPr id="12" name="Segnaposto numero diapositiva 11">
            <a:extLst>
              <a:ext uri="{FF2B5EF4-FFF2-40B4-BE49-F238E27FC236}">
                <a16:creationId xmlns:a16="http://schemas.microsoft.com/office/drawing/2014/main" id="{580E3BEF-21AB-436C-8DB6-6850BB8E3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00178" y="6264275"/>
            <a:ext cx="914400" cy="593725"/>
          </a:xfrm>
        </p:spPr>
        <p:txBody>
          <a:bodyPr>
            <a:normAutofit/>
          </a:bodyPr>
          <a:lstStyle/>
          <a:p>
            <a:fld id="{4FAB73BC-B049-4115-A692-8D63A059BFB8}" type="slidenum">
              <a:rPr lang="en-US" sz="1600" smtClean="0"/>
              <a:t>19</a:t>
            </a:fld>
            <a:endParaRPr lang="en-US" sz="1600" dirty="0"/>
          </a:p>
        </p:txBody>
      </p:sp>
      <p:graphicFrame>
        <p:nvGraphicFramePr>
          <p:cNvPr id="14" name="Segnaposto contenuto 5">
            <a:extLst>
              <a:ext uri="{FF2B5EF4-FFF2-40B4-BE49-F238E27FC236}">
                <a16:creationId xmlns:a16="http://schemas.microsoft.com/office/drawing/2014/main" id="{63CC77BC-16BF-44E4-88B4-B57283E5F96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32773205"/>
              </p:ext>
            </p:extLst>
          </p:nvPr>
        </p:nvGraphicFramePr>
        <p:xfrm>
          <a:off x="-801243" y="1828800"/>
          <a:ext cx="4077462" cy="45746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159559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0101B68-E271-C99B-3603-40860AE1F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6450" y="592004"/>
            <a:ext cx="8170445" cy="1236796"/>
          </a:xfrm>
        </p:spPr>
        <p:txBody>
          <a:bodyPr>
            <a:noAutofit/>
          </a:bodyPr>
          <a:lstStyle/>
          <a:p>
            <a:pPr algn="ctr"/>
            <a:r>
              <a:rPr lang="it-IT" sz="5400" dirty="0">
                <a:latin typeface="LM Roman 10" pitchFamily="2" charset="77"/>
              </a:rPr>
              <a:t>Numeri pseudocasuali e veri numeri casuali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EE7BE84-25A0-6354-ADA9-82E03C25AD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7441" y="2044638"/>
            <a:ext cx="6010633" cy="3836535"/>
          </a:xfrm>
        </p:spPr>
        <p:txBody>
          <a:bodyPr>
            <a:normAutofit fontScale="92500" lnSpcReduction="10000"/>
          </a:bodyPr>
          <a:lstStyle/>
          <a:p>
            <a:pPr algn="just"/>
            <a:r>
              <a:rPr lang="it-IT" sz="2800" b="1" dirty="0">
                <a:solidFill>
                  <a:srgbClr val="3F97B3"/>
                </a:solidFill>
                <a:latin typeface="LM Roman 10" pitchFamily="2" charset="77"/>
              </a:rPr>
              <a:t>Numeri pseudocasuali (PRN): </a:t>
            </a:r>
          </a:p>
          <a:p>
            <a:pPr marL="0" indent="0" algn="just">
              <a:buNone/>
            </a:pPr>
            <a:r>
              <a:rPr lang="it-IT" sz="2800" dirty="0">
                <a:latin typeface="LM Roman 10" pitchFamily="2" charset="77"/>
              </a:rPr>
              <a:t>numeri generati da un algoritmo</a:t>
            </a:r>
          </a:p>
          <a:p>
            <a:pPr marL="0" indent="0">
              <a:buNone/>
            </a:pPr>
            <a:endParaRPr lang="it-IT" sz="2800" dirty="0">
              <a:latin typeface="LM Roman 10" pitchFamily="2" charset="77"/>
            </a:endParaRPr>
          </a:p>
          <a:p>
            <a:pPr marL="0" indent="0">
              <a:buNone/>
            </a:pPr>
            <a:endParaRPr lang="it-IT" sz="2800" dirty="0">
              <a:latin typeface="LM Roman 10" pitchFamily="2" charset="77"/>
            </a:endParaRPr>
          </a:p>
          <a:p>
            <a:pPr algn="just"/>
            <a:r>
              <a:rPr lang="it-IT" sz="2800" b="1" dirty="0">
                <a:solidFill>
                  <a:srgbClr val="3F97B3"/>
                </a:solidFill>
                <a:latin typeface="LM Roman 10" pitchFamily="2" charset="77"/>
              </a:rPr>
              <a:t>Veri numeri casuali (TRN):</a:t>
            </a:r>
          </a:p>
          <a:p>
            <a:pPr marL="0" indent="0" algn="just">
              <a:buNone/>
            </a:pPr>
            <a:r>
              <a:rPr lang="it-IT" sz="2800" b="1" dirty="0">
                <a:solidFill>
                  <a:srgbClr val="3F97B3"/>
                </a:solidFill>
                <a:latin typeface="LM Roman 10" pitchFamily="2" charset="77"/>
              </a:rPr>
              <a:t> </a:t>
            </a:r>
            <a:r>
              <a:rPr lang="it-IT" sz="2800" dirty="0">
                <a:latin typeface="LM Roman 10" pitchFamily="2" charset="77"/>
              </a:rPr>
              <a:t>numeri casuali non generati da </a:t>
            </a:r>
          </a:p>
          <a:p>
            <a:pPr marL="0" indent="0" algn="just">
              <a:buNone/>
            </a:pPr>
            <a:r>
              <a:rPr lang="it-IT" sz="2800" dirty="0">
                <a:latin typeface="LM Roman 10" pitchFamily="2" charset="77"/>
              </a:rPr>
              <a:t> un algoritmo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E0286B7D-6E0C-CDF1-20CD-AD0AD5179B0F}"/>
              </a:ext>
            </a:extLst>
          </p:cNvPr>
          <p:cNvSpPr/>
          <p:nvPr/>
        </p:nvSpPr>
        <p:spPr>
          <a:xfrm>
            <a:off x="0" y="0"/>
            <a:ext cx="2438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Schoolbook" panose="02040604050505020304"/>
              <a:ea typeface="+mn-ea"/>
              <a:cs typeface="+mn-cs"/>
            </a:endParaRPr>
          </a:p>
        </p:txBody>
      </p:sp>
      <p:pic>
        <p:nvPicPr>
          <p:cNvPr id="7" name="Immagine 1">
            <a:extLst>
              <a:ext uri="{FF2B5EF4-FFF2-40B4-BE49-F238E27FC236}">
                <a16:creationId xmlns:a16="http://schemas.microsoft.com/office/drawing/2014/main" id="{6E0A9FE4-4CB8-601E-3F31-1DF52623C0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050" y="215838"/>
            <a:ext cx="2158877" cy="139712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8" name="Segnaposto contenuto 5">
            <a:extLst>
              <a:ext uri="{FF2B5EF4-FFF2-40B4-BE49-F238E27FC236}">
                <a16:creationId xmlns:a16="http://schemas.microsoft.com/office/drawing/2014/main" id="{6554B5D6-23BF-44BC-B1E5-7D9DA446D8A7}"/>
              </a:ext>
            </a:extLst>
          </p:cNvPr>
          <p:cNvGraphicFramePr>
            <a:graphicFrameLocks/>
          </p:cNvGraphicFramePr>
          <p:nvPr/>
        </p:nvGraphicFramePr>
        <p:xfrm>
          <a:off x="-801243" y="1828800"/>
          <a:ext cx="4077462" cy="45746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9" name="Immagine 8">
            <a:extLst>
              <a:ext uri="{FF2B5EF4-FFF2-40B4-BE49-F238E27FC236}">
                <a16:creationId xmlns:a16="http://schemas.microsoft.com/office/drawing/2014/main" id="{900BB399-FEF9-4126-9923-56FC64F010B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847676" y="1770749"/>
            <a:ext cx="3176545" cy="2202067"/>
          </a:xfrm>
          <a:prstGeom prst="rect">
            <a:avLst/>
          </a:prstGeom>
          <a:effectLst>
            <a:outerShdw blurRad="50800" dist="38100" dir="18900000" algn="bl" rotWithShape="0">
              <a:schemeClr val="tx1">
                <a:alpha val="40000"/>
              </a:schemeClr>
            </a:outerShdw>
          </a:effectLst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0F46046-BE7E-4F0E-9D4C-408CE110A3D2}"/>
              </a:ext>
            </a:extLst>
          </p:cNvPr>
          <p:cNvSpPr txBox="1"/>
          <p:nvPr/>
        </p:nvSpPr>
        <p:spPr>
          <a:xfrm>
            <a:off x="5175682" y="3666478"/>
            <a:ext cx="1864310" cy="621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entury Schoolbook" panose="02040604050505020304"/>
              <a:ea typeface="+mn-ea"/>
              <a:cs typeface="+mn-cs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BDD72A0B-6CF3-4A34-85E9-D134DA2A491B}"/>
              </a:ext>
            </a:extLst>
          </p:cNvPr>
          <p:cNvSpPr txBox="1"/>
          <p:nvPr/>
        </p:nvSpPr>
        <p:spPr>
          <a:xfrm>
            <a:off x="6159801" y="3771380"/>
            <a:ext cx="25680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srgbClr val="205E78"/>
                </a:solidFill>
                <a:effectLst/>
                <a:uLnTx/>
                <a:uFillTx/>
                <a:latin typeface="Century Schoolbook" panose="02040604050505020304"/>
                <a:ea typeface="+mn-ea"/>
                <a:cs typeface="+mn-cs"/>
              </a:rPr>
              <a:t>PRNG</a:t>
            </a: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29E63A19-2205-4811-A6E7-8A4674ED1AA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571721" y="3957606"/>
            <a:ext cx="3728457" cy="2068970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0EC4F1FA-CF19-4B57-928E-2F50EF160B97}"/>
              </a:ext>
            </a:extLst>
          </p:cNvPr>
          <p:cNvSpPr txBox="1"/>
          <p:nvPr/>
        </p:nvSpPr>
        <p:spPr>
          <a:xfrm>
            <a:off x="6244999" y="5847575"/>
            <a:ext cx="21217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srgbClr val="205E78"/>
                </a:solidFill>
                <a:effectLst/>
                <a:uLnTx/>
                <a:uFillTx/>
                <a:latin typeface="Century Schoolbook" panose="02040604050505020304"/>
                <a:ea typeface="+mn-ea"/>
                <a:cs typeface="+mn-cs"/>
              </a:rPr>
              <a:t>TRNG</a:t>
            </a: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80D6206C-7457-48E5-A8F7-D4DB8516D202}"/>
              </a:ext>
            </a:extLst>
          </p:cNvPr>
          <p:cNvSpPr/>
          <p:nvPr/>
        </p:nvSpPr>
        <p:spPr>
          <a:xfrm>
            <a:off x="11300178" y="0"/>
            <a:ext cx="89182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accent1"/>
              </a:solidFill>
            </a:endParaRPr>
          </a:p>
        </p:txBody>
      </p:sp>
      <p:sp>
        <p:nvSpPr>
          <p:cNvPr id="17" name="Rettangolo 16">
            <a:extLst>
              <a:ext uri="{FF2B5EF4-FFF2-40B4-BE49-F238E27FC236}">
                <a16:creationId xmlns:a16="http://schemas.microsoft.com/office/drawing/2014/main" id="{8E3251FD-7A29-4396-B413-C87870444D76}"/>
              </a:ext>
            </a:extLst>
          </p:cNvPr>
          <p:cNvSpPr/>
          <p:nvPr/>
        </p:nvSpPr>
        <p:spPr>
          <a:xfrm>
            <a:off x="2551005" y="6517555"/>
            <a:ext cx="473719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1600" dirty="0">
                <a:solidFill>
                  <a:srgbClr val="3F97B3"/>
                </a:solidFill>
              </a:rPr>
              <a:t>1 luglio 2022                                             Tema E</a:t>
            </a:r>
            <a:endParaRPr lang="en-US" sz="1600" dirty="0">
              <a:solidFill>
                <a:srgbClr val="3F97B3"/>
              </a:solidFill>
            </a:endParaRPr>
          </a:p>
        </p:txBody>
      </p:sp>
      <p:sp>
        <p:nvSpPr>
          <p:cNvPr id="18" name="Segnaposto numero diapositiva 11">
            <a:extLst>
              <a:ext uri="{FF2B5EF4-FFF2-40B4-BE49-F238E27FC236}">
                <a16:creationId xmlns:a16="http://schemas.microsoft.com/office/drawing/2014/main" id="{0BC5C5A3-0F65-4813-99BE-3DB6DE8B4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00178" y="6264275"/>
            <a:ext cx="914400" cy="593725"/>
          </a:xfrm>
        </p:spPr>
        <p:txBody>
          <a:bodyPr>
            <a:normAutofit/>
          </a:bodyPr>
          <a:lstStyle/>
          <a:p>
            <a:fld id="{4FAB73BC-B049-4115-A692-8D63A059BFB8}" type="slidenum">
              <a:rPr lang="en-US" sz="1600" smtClean="0"/>
              <a:t>2</a:t>
            </a:fld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921083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  <p:bldP spid="11" grpId="0"/>
      <p:bldP spid="1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0101B68-E271-C99B-3603-40860AE1F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4066" y="294198"/>
            <a:ext cx="8170445" cy="1397124"/>
          </a:xfrm>
        </p:spPr>
        <p:txBody>
          <a:bodyPr>
            <a:noAutofit/>
          </a:bodyPr>
          <a:lstStyle/>
          <a:p>
            <a:pPr algn="ctr"/>
            <a:r>
              <a:rPr lang="it-IT" sz="5400" dirty="0">
                <a:latin typeface="LM Roman 10" pitchFamily="2" charset="77"/>
              </a:rPr>
              <a:t>Generazione numeri casuali 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E0286B7D-6E0C-CDF1-20CD-AD0AD5179B0F}"/>
              </a:ext>
            </a:extLst>
          </p:cNvPr>
          <p:cNvSpPr/>
          <p:nvPr/>
        </p:nvSpPr>
        <p:spPr>
          <a:xfrm>
            <a:off x="0" y="0"/>
            <a:ext cx="2438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Schoolbook" panose="02040604050505020304"/>
              <a:ea typeface="+mn-ea"/>
              <a:cs typeface="+mn-cs"/>
            </a:endParaRPr>
          </a:p>
        </p:txBody>
      </p:sp>
      <p:pic>
        <p:nvPicPr>
          <p:cNvPr id="7" name="Immagine 1">
            <a:extLst>
              <a:ext uri="{FF2B5EF4-FFF2-40B4-BE49-F238E27FC236}">
                <a16:creationId xmlns:a16="http://schemas.microsoft.com/office/drawing/2014/main" id="{6E0A9FE4-4CB8-601E-3F31-1DF52623C0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050" y="215838"/>
            <a:ext cx="2158877" cy="139712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89845520-ECA6-077B-B5DB-096C93D79EE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39" t="12075" r="42018" b="20643"/>
          <a:stretch/>
        </p:blipFill>
        <p:spPr>
          <a:xfrm>
            <a:off x="6965257" y="2404239"/>
            <a:ext cx="4207402" cy="1756849"/>
          </a:xfrm>
          <a:prstGeom prst="roundRect">
            <a:avLst>
              <a:gd name="adj" fmla="val 6836"/>
            </a:avLst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80861644-54F2-76AA-F6B2-A83E4D611935}"/>
              </a:ext>
            </a:extLst>
          </p:cNvPr>
          <p:cNvSpPr txBox="1"/>
          <p:nvPr/>
        </p:nvSpPr>
        <p:spPr>
          <a:xfrm>
            <a:off x="2784066" y="2129919"/>
            <a:ext cx="405367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182880" algn="just"/>
            <a:r>
              <a:rPr lang="it-IT" sz="2400" spc="10" dirty="0">
                <a:solidFill>
                  <a:schemeClr val="tx1">
                    <a:lumMod val="65000"/>
                    <a:lumOff val="35000"/>
                  </a:schemeClr>
                </a:solidFill>
                <a:latin typeface="LM Roman 10" pitchFamily="2" charset="77"/>
              </a:rPr>
              <a:t>Funzione che restituisce i numeri casuali generati</a:t>
            </a:r>
          </a:p>
          <a:p>
            <a:pPr marL="0" marR="0" lvl="0" indent="-18288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10" normalizeH="0" baseline="0" noProof="0" dirty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LM Mono 10" panose="00000509000000000000" pitchFamily="49" charset="0"/>
              <a:ea typeface="+mn-ea"/>
              <a:cs typeface="+mn-cs"/>
            </a:endParaRPr>
          </a:p>
          <a:p>
            <a:pPr marL="0" marR="0" lvl="0" indent="-18288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1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LM Mono 10" panose="00000509000000000000" pitchFamily="49" charset="0"/>
                <a:ea typeface="+mn-ea"/>
                <a:cs typeface="+mn-cs"/>
              </a:rPr>
              <a:t>La funzione restituisce i numeri casuali generati nell’ordine di come sono salvati nel vettore «</a:t>
            </a:r>
            <a:r>
              <a:rPr kumimoji="0" lang="it-IT" sz="1800" b="0" i="0" u="none" strike="noStrike" kern="1200" cap="none" spc="10" normalizeH="0" baseline="0" noProof="0" dirty="0" err="1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LM Mono 10" panose="00000509000000000000" pitchFamily="49" charset="0"/>
                <a:ea typeface="+mn-ea"/>
                <a:cs typeface="+mn-cs"/>
              </a:rPr>
              <a:t>randNumbers</a:t>
            </a:r>
            <a:r>
              <a:rPr kumimoji="0" lang="it-IT" sz="1800" b="0" i="0" u="none" strike="noStrike" kern="1200" cap="none" spc="1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LM Mono 10" panose="00000509000000000000" pitchFamily="49" charset="0"/>
                <a:ea typeface="+mn-ea"/>
                <a:cs typeface="+mn-cs"/>
              </a:rPr>
              <a:t>».</a:t>
            </a:r>
          </a:p>
          <a:p>
            <a:pPr marL="0" marR="0" lvl="0" indent="-18288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1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LM Mono 10" panose="00000509000000000000" pitchFamily="49" charset="0"/>
                <a:ea typeface="+mn-ea"/>
                <a:cs typeface="+mn-cs"/>
              </a:rPr>
              <a:t>Quando si arriva all’ultimo valore memorizzato, si riparte dall’inizio</a:t>
            </a:r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21FEBEE8-20D7-4D8B-A46E-FFC5F4F09524}"/>
              </a:ext>
            </a:extLst>
          </p:cNvPr>
          <p:cNvSpPr/>
          <p:nvPr/>
        </p:nvSpPr>
        <p:spPr>
          <a:xfrm>
            <a:off x="11300178" y="0"/>
            <a:ext cx="89182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accent1"/>
              </a:solidFill>
            </a:endParaRPr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64A80629-3C23-47A3-A15A-9D591BAB5BF7}"/>
              </a:ext>
            </a:extLst>
          </p:cNvPr>
          <p:cNvSpPr/>
          <p:nvPr/>
        </p:nvSpPr>
        <p:spPr>
          <a:xfrm>
            <a:off x="2551005" y="6517555"/>
            <a:ext cx="473719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1600" dirty="0">
                <a:solidFill>
                  <a:srgbClr val="3F97B3"/>
                </a:solidFill>
              </a:rPr>
              <a:t>1 luglio 2022                                             Tema E</a:t>
            </a:r>
            <a:endParaRPr lang="en-US" sz="1600" dirty="0">
              <a:solidFill>
                <a:srgbClr val="3F97B3"/>
              </a:solidFill>
            </a:endParaRPr>
          </a:p>
        </p:txBody>
      </p:sp>
      <p:sp>
        <p:nvSpPr>
          <p:cNvPr id="11" name="Segnaposto numero diapositiva 11">
            <a:extLst>
              <a:ext uri="{FF2B5EF4-FFF2-40B4-BE49-F238E27FC236}">
                <a16:creationId xmlns:a16="http://schemas.microsoft.com/office/drawing/2014/main" id="{65741626-24DF-4349-86C9-E1C1564B16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00178" y="6264275"/>
            <a:ext cx="914400" cy="593725"/>
          </a:xfrm>
        </p:spPr>
        <p:txBody>
          <a:bodyPr>
            <a:normAutofit/>
          </a:bodyPr>
          <a:lstStyle/>
          <a:p>
            <a:fld id="{4FAB73BC-B049-4115-A692-8D63A059BFB8}" type="slidenum">
              <a:rPr lang="en-US" sz="1600" smtClean="0"/>
              <a:t>20</a:t>
            </a:fld>
            <a:endParaRPr lang="en-US" sz="1600" dirty="0"/>
          </a:p>
        </p:txBody>
      </p:sp>
      <p:graphicFrame>
        <p:nvGraphicFramePr>
          <p:cNvPr id="12" name="Segnaposto contenuto 5">
            <a:extLst>
              <a:ext uri="{FF2B5EF4-FFF2-40B4-BE49-F238E27FC236}">
                <a16:creationId xmlns:a16="http://schemas.microsoft.com/office/drawing/2014/main" id="{DE49226C-27A7-496F-8BB8-96C21037FD8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23819474"/>
              </p:ext>
            </p:extLst>
          </p:nvPr>
        </p:nvGraphicFramePr>
        <p:xfrm>
          <a:off x="-801243" y="1828800"/>
          <a:ext cx="4077462" cy="45746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909960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E0286B7D-6E0C-CDF1-20CD-AD0AD5179B0F}"/>
              </a:ext>
            </a:extLst>
          </p:cNvPr>
          <p:cNvSpPr/>
          <p:nvPr/>
        </p:nvSpPr>
        <p:spPr>
          <a:xfrm>
            <a:off x="0" y="0"/>
            <a:ext cx="2438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7" name="Immagine 1">
            <a:extLst>
              <a:ext uri="{FF2B5EF4-FFF2-40B4-BE49-F238E27FC236}">
                <a16:creationId xmlns:a16="http://schemas.microsoft.com/office/drawing/2014/main" id="{6E0A9FE4-4CB8-601E-3F31-1DF52623C0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050" y="215838"/>
            <a:ext cx="2158877" cy="139712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8" name="Segnaposto contenuto 5">
            <a:extLst>
              <a:ext uri="{FF2B5EF4-FFF2-40B4-BE49-F238E27FC236}">
                <a16:creationId xmlns:a16="http://schemas.microsoft.com/office/drawing/2014/main" id="{6554B5D6-23BF-44BC-B1E5-7D9DA446D8A7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-801243" y="1828800"/>
          <a:ext cx="4077462" cy="45746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ttangolo 5">
                <a:extLst>
                  <a:ext uri="{FF2B5EF4-FFF2-40B4-BE49-F238E27FC236}">
                    <a16:creationId xmlns:a16="http://schemas.microsoft.com/office/drawing/2014/main" id="{C9A8C1F1-AC9F-484B-8038-931FCF45E45C}"/>
                  </a:ext>
                </a:extLst>
              </p:cNvPr>
              <p:cNvSpPr/>
              <p:nvPr/>
            </p:nvSpPr>
            <p:spPr>
              <a:xfrm>
                <a:off x="2657856" y="1612905"/>
                <a:ext cx="5269903" cy="139712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it-IT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it-IT" sz="28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2800" b="0" i="1" smtClean="0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it-IT" sz="2800" b="0" i="1" smtClean="0">
                                  <a:latin typeface="Cambria Math" panose="02040503050406030204" pitchFamily="18" charset="0"/>
                                </a:rPr>
                                <m:t>𝑞𝑢𝑎𝑟𝑡𝑜</m:t>
                              </m:r>
                              <m:r>
                                <a:rPr lang="it-IT" sz="28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it-IT" sz="2800" b="0" i="1" smtClean="0">
                                  <a:latin typeface="Cambria Math" panose="02040503050406030204" pitchFamily="18" charset="0"/>
                                </a:rPr>
                                <m:t>𝑑𝑖</m:t>
                              </m:r>
                              <m:r>
                                <a:rPr lang="it-IT" sz="28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it-IT" sz="2800" b="0" i="1" smtClean="0">
                                  <a:latin typeface="Cambria Math" panose="02040503050406030204" pitchFamily="18" charset="0"/>
                                </a:rPr>
                                <m:t>𝑐𝑒𝑟𝑐h𝑖𝑜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it-IT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2800" b="0" i="1" smtClean="0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it-IT" sz="2800" b="0" i="1" smtClean="0">
                                  <a:latin typeface="Cambria Math" panose="02040503050406030204" pitchFamily="18" charset="0"/>
                                </a:rPr>
                                <m:t>𝑞𝑢𝑎𝑑𝑟𝑎𝑡𝑜</m:t>
                              </m:r>
                            </m:sub>
                          </m:sSub>
                        </m:den>
                      </m:f>
                      <m:r>
                        <a:rPr lang="it-IT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it-IT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sz="2800" b="0" i="1" smtClean="0">
                              <a:latin typeface="Cambria Math" panose="02040503050406030204" pitchFamily="18" charset="0"/>
                            </a:rPr>
                            <m:t>𝑃𝑢𝑛𝑡𝑖</m:t>
                          </m:r>
                          <m:r>
                            <a:rPr lang="it-IT" sz="28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sz="2800" b="0" i="1" smtClean="0">
                              <a:latin typeface="Cambria Math" panose="02040503050406030204" pitchFamily="18" charset="0"/>
                            </a:rPr>
                            <m:t>𝑖𝑛𝑡𝑒𝑟𝑛𝑖</m:t>
                          </m:r>
                        </m:num>
                        <m:den>
                          <m:r>
                            <a:rPr lang="it-IT" sz="2800" b="0" i="1" smtClean="0">
                              <a:latin typeface="Cambria Math" panose="02040503050406030204" pitchFamily="18" charset="0"/>
                            </a:rPr>
                            <m:t>𝑃𝑢𝑛𝑡𝑖</m:t>
                          </m:r>
                          <m:r>
                            <a:rPr lang="it-IT" sz="28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sz="2800" b="0" i="1" smtClean="0">
                              <a:latin typeface="Cambria Math" panose="02040503050406030204" pitchFamily="18" charset="0"/>
                            </a:rPr>
                            <m:t>𝑡𝑜𝑡𝑎𝑙𝑖</m:t>
                          </m:r>
                        </m:den>
                      </m:f>
                    </m:oMath>
                  </m:oMathPara>
                </a14:m>
                <a:endParaRPr lang="it-IT" sz="2800" b="0" dirty="0"/>
              </a:p>
              <a:p>
                <a:pPr algn="ctr"/>
                <a:endParaRPr lang="it-IT" dirty="0"/>
              </a:p>
            </p:txBody>
          </p:sp>
        </mc:Choice>
        <mc:Fallback xmlns="">
          <p:sp>
            <p:nvSpPr>
              <p:cNvPr id="6" name="Rettangolo 5">
                <a:extLst>
                  <a:ext uri="{FF2B5EF4-FFF2-40B4-BE49-F238E27FC236}">
                    <a16:creationId xmlns:a16="http://schemas.microsoft.com/office/drawing/2014/main" id="{C9A8C1F1-AC9F-484B-8038-931FCF45E45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57856" y="1612905"/>
                <a:ext cx="5269903" cy="1397124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ttangolo 8">
                <a:extLst>
                  <a:ext uri="{FF2B5EF4-FFF2-40B4-BE49-F238E27FC236}">
                    <a16:creationId xmlns:a16="http://schemas.microsoft.com/office/drawing/2014/main" id="{C1141B53-D7C2-4FAB-AE48-92734417C8FF}"/>
                  </a:ext>
                </a:extLst>
              </p:cNvPr>
              <p:cNvSpPr/>
              <p:nvPr/>
            </p:nvSpPr>
            <p:spPr>
              <a:xfrm>
                <a:off x="2657856" y="3134062"/>
                <a:ext cx="5269903" cy="139712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it-IT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f>
                            <m:fPr>
                              <m:type m:val="skw"/>
                              <m:ctrlPr>
                                <a:rPr lang="it-IT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it-IT" sz="2800" i="1"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  <m:sSup>
                                <m:sSupPr>
                                  <m:ctrlPr>
                                    <a:rPr lang="it-IT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it-IT" sz="2800" i="1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p>
                                  <m:r>
                                    <a:rPr lang="it-IT" sz="28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it-IT" sz="2800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den>
                          </m:f>
                        </m:num>
                        <m:den>
                          <m:sSup>
                            <m:sSupPr>
                              <m:ctrlPr>
                                <a:rPr lang="it-IT" sz="2800" i="1" dirty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it-IT" sz="2800" dirty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r</m:t>
                              </m:r>
                            </m:e>
                            <m:sup>
                              <m:r>
                                <a:rPr lang="it-IT" sz="2800" dirty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it-IT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it-IT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sz="2800" b="0" i="1" smtClean="0">
                              <a:latin typeface="Cambria Math" panose="02040503050406030204" pitchFamily="18" charset="0"/>
                            </a:rPr>
                            <m:t>𝑃𝑢𝑛𝑡𝑖</m:t>
                          </m:r>
                          <m:r>
                            <a:rPr lang="it-IT" sz="28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sz="2800" b="0" i="1" smtClean="0">
                              <a:latin typeface="Cambria Math" panose="02040503050406030204" pitchFamily="18" charset="0"/>
                            </a:rPr>
                            <m:t>𝑖𝑛𝑡𝑒𝑟𝑛𝑖</m:t>
                          </m:r>
                        </m:num>
                        <m:den>
                          <m:r>
                            <a:rPr lang="it-IT" sz="2800" b="0" i="1" smtClean="0">
                              <a:latin typeface="Cambria Math" panose="02040503050406030204" pitchFamily="18" charset="0"/>
                            </a:rPr>
                            <m:t>𝑃𝑢𝑛𝑡𝑖</m:t>
                          </m:r>
                          <m:r>
                            <a:rPr lang="it-IT" sz="28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sz="2800" b="0" i="1" smtClean="0">
                              <a:latin typeface="Cambria Math" panose="02040503050406030204" pitchFamily="18" charset="0"/>
                            </a:rPr>
                            <m:t>𝑡𝑜𝑡𝑎𝑙𝑖</m:t>
                          </m:r>
                        </m:den>
                      </m:f>
                    </m:oMath>
                  </m:oMathPara>
                </a14:m>
                <a:endParaRPr lang="it-IT" sz="2800" b="0" dirty="0"/>
              </a:p>
            </p:txBody>
          </p:sp>
        </mc:Choice>
        <mc:Fallback xmlns="">
          <p:sp>
            <p:nvSpPr>
              <p:cNvPr id="9" name="Rettangolo 8">
                <a:extLst>
                  <a:ext uri="{FF2B5EF4-FFF2-40B4-BE49-F238E27FC236}">
                    <a16:creationId xmlns:a16="http://schemas.microsoft.com/office/drawing/2014/main" id="{C1141B53-D7C2-4FAB-AE48-92734417C8F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57856" y="3134062"/>
                <a:ext cx="5269903" cy="1397124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ttangolo 10">
                <a:extLst>
                  <a:ext uri="{FF2B5EF4-FFF2-40B4-BE49-F238E27FC236}">
                    <a16:creationId xmlns:a16="http://schemas.microsoft.com/office/drawing/2014/main" id="{87C4D8B8-6C25-4B79-A681-B819AC44AE6D}"/>
                  </a:ext>
                </a:extLst>
              </p:cNvPr>
              <p:cNvSpPr/>
              <p:nvPr/>
            </p:nvSpPr>
            <p:spPr>
              <a:xfrm>
                <a:off x="2657856" y="4716961"/>
                <a:ext cx="5269903" cy="139712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2800" i="1" smtClean="0">
                          <a:latin typeface="Cambria Math" panose="02040503050406030204" pitchFamily="18" charset="0"/>
                        </a:rPr>
                        <m:t>𝜋</m:t>
                      </m:r>
                      <m:r>
                        <a:rPr lang="it-IT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it-IT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sz="2800" b="0" i="1" smtClean="0">
                              <a:latin typeface="Cambria Math" panose="02040503050406030204" pitchFamily="18" charset="0"/>
                            </a:rPr>
                            <m:t>𝑃𝑢𝑛𝑡𝑖</m:t>
                          </m:r>
                          <m:r>
                            <a:rPr lang="it-IT" sz="28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sz="2800" b="0" i="1" smtClean="0">
                              <a:latin typeface="Cambria Math" panose="02040503050406030204" pitchFamily="18" charset="0"/>
                            </a:rPr>
                            <m:t>𝑖𝑛𝑡𝑒𝑟𝑛𝑖</m:t>
                          </m:r>
                        </m:num>
                        <m:den>
                          <m:r>
                            <a:rPr lang="it-IT" sz="2800" b="0" i="1" smtClean="0">
                              <a:latin typeface="Cambria Math" panose="02040503050406030204" pitchFamily="18" charset="0"/>
                            </a:rPr>
                            <m:t>𝑃𝑢𝑛𝑡𝑖</m:t>
                          </m:r>
                          <m:r>
                            <a:rPr lang="it-IT" sz="28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sz="2800" b="0" i="1" smtClean="0">
                              <a:latin typeface="Cambria Math" panose="02040503050406030204" pitchFamily="18" charset="0"/>
                            </a:rPr>
                            <m:t>𝑡𝑜𝑡𝑎𝑙𝑖</m:t>
                          </m:r>
                        </m:den>
                      </m:f>
                      <m:r>
                        <a:rPr lang="it-IT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∙4</m:t>
                      </m:r>
                    </m:oMath>
                  </m:oMathPara>
                </a14:m>
                <a:endParaRPr lang="it-IT" sz="2800" b="0" dirty="0"/>
              </a:p>
            </p:txBody>
          </p:sp>
        </mc:Choice>
        <mc:Fallback xmlns="">
          <p:sp>
            <p:nvSpPr>
              <p:cNvPr id="11" name="Rettangolo 10">
                <a:extLst>
                  <a:ext uri="{FF2B5EF4-FFF2-40B4-BE49-F238E27FC236}">
                    <a16:creationId xmlns:a16="http://schemas.microsoft.com/office/drawing/2014/main" id="{87C4D8B8-6C25-4B79-A681-B819AC44AE6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57856" y="4716961"/>
                <a:ext cx="5269903" cy="1397124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" name="Immagine 12">
            <a:extLst>
              <a:ext uri="{FF2B5EF4-FFF2-40B4-BE49-F238E27FC236}">
                <a16:creationId xmlns:a16="http://schemas.microsoft.com/office/drawing/2014/main" id="{80389F94-9537-436A-9005-730F7406A4E5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27516" t="10888" r="29223" b="8885"/>
          <a:stretch/>
        </p:blipFill>
        <p:spPr>
          <a:xfrm>
            <a:off x="8147215" y="2332299"/>
            <a:ext cx="3068419" cy="3000649"/>
          </a:xfrm>
          <a:prstGeom prst="rect">
            <a:avLst/>
          </a:prstGeom>
        </p:spPr>
      </p:pic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AF3E0ABD-8BDD-41B3-95EB-5360660FA34F}"/>
              </a:ext>
            </a:extLst>
          </p:cNvPr>
          <p:cNvSpPr txBox="1"/>
          <p:nvPr/>
        </p:nvSpPr>
        <p:spPr>
          <a:xfrm>
            <a:off x="8450744" y="5332948"/>
            <a:ext cx="24613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1000" spc="10" dirty="0">
                <a:solidFill>
                  <a:schemeClr val="tx1">
                    <a:lumMod val="65000"/>
                    <a:lumOff val="35000"/>
                  </a:schemeClr>
                </a:solidFill>
                <a:latin typeface="LM Roman 10" pitchFamily="2" charset="77"/>
              </a:rPr>
              <a:t>1. Calcolo dell’area del cerchio tramite il metodo Monte Carlo</a:t>
            </a:r>
          </a:p>
        </p:txBody>
      </p:sp>
      <p:sp>
        <p:nvSpPr>
          <p:cNvPr id="17" name="Rettangolo 16">
            <a:extLst>
              <a:ext uri="{FF2B5EF4-FFF2-40B4-BE49-F238E27FC236}">
                <a16:creationId xmlns:a16="http://schemas.microsoft.com/office/drawing/2014/main" id="{C855C9C4-BE61-4605-ACA0-91B689919D5E}"/>
              </a:ext>
            </a:extLst>
          </p:cNvPr>
          <p:cNvSpPr/>
          <p:nvPr/>
        </p:nvSpPr>
        <p:spPr>
          <a:xfrm>
            <a:off x="11300178" y="0"/>
            <a:ext cx="89182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accent1"/>
              </a:solidFill>
            </a:endParaRPr>
          </a:p>
        </p:txBody>
      </p:sp>
      <p:sp>
        <p:nvSpPr>
          <p:cNvPr id="18" name="Rettangolo 17">
            <a:extLst>
              <a:ext uri="{FF2B5EF4-FFF2-40B4-BE49-F238E27FC236}">
                <a16:creationId xmlns:a16="http://schemas.microsoft.com/office/drawing/2014/main" id="{8FAD2A89-3AA2-40A5-B2DC-A8C790DCB03B}"/>
              </a:ext>
            </a:extLst>
          </p:cNvPr>
          <p:cNvSpPr/>
          <p:nvPr/>
        </p:nvSpPr>
        <p:spPr>
          <a:xfrm>
            <a:off x="2551005" y="6517555"/>
            <a:ext cx="473719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1600" dirty="0">
                <a:solidFill>
                  <a:srgbClr val="3F97B3"/>
                </a:solidFill>
              </a:rPr>
              <a:t>1 luglio 2022                                             Tema E</a:t>
            </a:r>
            <a:endParaRPr lang="en-US" sz="1600" dirty="0">
              <a:solidFill>
                <a:srgbClr val="3F97B3"/>
              </a:solidFill>
            </a:endParaRPr>
          </a:p>
        </p:txBody>
      </p:sp>
      <p:sp>
        <p:nvSpPr>
          <p:cNvPr id="19" name="Segnaposto numero diapositiva 11">
            <a:extLst>
              <a:ext uri="{FF2B5EF4-FFF2-40B4-BE49-F238E27FC236}">
                <a16:creationId xmlns:a16="http://schemas.microsoft.com/office/drawing/2014/main" id="{366F78EF-DC8E-42B3-9C49-B72F96A7C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00178" y="6264275"/>
            <a:ext cx="914400" cy="593725"/>
          </a:xfrm>
        </p:spPr>
        <p:txBody>
          <a:bodyPr>
            <a:normAutofit/>
          </a:bodyPr>
          <a:lstStyle/>
          <a:p>
            <a:fld id="{4FAB73BC-B049-4115-A692-8D63A059BFB8}" type="slidenum">
              <a:rPr lang="en-US" sz="1600" smtClean="0"/>
              <a:t>21</a:t>
            </a:fld>
            <a:endParaRPr lang="en-US" sz="16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itolo 1">
                <a:extLst>
                  <a:ext uri="{FF2B5EF4-FFF2-40B4-BE49-F238E27FC236}">
                    <a16:creationId xmlns:a16="http://schemas.microsoft.com/office/drawing/2014/main" id="{2C50F89E-FCC9-4EDD-A20F-F11014E9C287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2781333" y="-241984"/>
                <a:ext cx="8170445" cy="1397124"/>
              </a:xfrm>
            </p:spPr>
            <p:txBody>
              <a:bodyPr/>
              <a:lstStyle/>
              <a:p>
                <a:r>
                  <a:rPr lang="it-IT" dirty="0">
                    <a:latin typeface="LM Roman 10" pitchFamily="2" charset="77"/>
                  </a:rPr>
                  <a:t>Calcolare una stima del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𝜋</m:t>
                    </m:r>
                  </m:oMath>
                </a14:m>
                <a:endParaRPr lang="it-IT" b="0" dirty="0">
                  <a:latin typeface="Latin Modern Math" panose="02000503000000000000" pitchFamily="50" charset="0"/>
                  <a:ea typeface="Latin Modern Math" panose="02000503000000000000" pitchFamily="50" charset="0"/>
                </a:endParaRPr>
              </a:p>
            </p:txBody>
          </p:sp>
        </mc:Choice>
        <mc:Fallback xmlns="">
          <p:sp>
            <p:nvSpPr>
              <p:cNvPr id="21" name="Titolo 1">
                <a:extLst>
                  <a:ext uri="{FF2B5EF4-FFF2-40B4-BE49-F238E27FC236}">
                    <a16:creationId xmlns:a16="http://schemas.microsoft.com/office/drawing/2014/main" id="{2C50F89E-FCC9-4EDD-A20F-F11014E9C28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2781333" y="-241984"/>
                <a:ext cx="8170445" cy="1397124"/>
              </a:xfrm>
              <a:blipFill>
                <a:blip r:embed="rId13"/>
                <a:stretch>
                  <a:fillRect l="-2983" b="-1353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60033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  <p:bldP spid="11" grpId="0" animBg="1"/>
      <p:bldP spid="14" grpId="0"/>
      <p:bldP spid="21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EE7BE84-25A0-6354-ADA9-82E03C25AD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96521" y="1899920"/>
            <a:ext cx="4203963" cy="4280217"/>
          </a:xfrm>
        </p:spPr>
        <p:txBody>
          <a:bodyPr>
            <a:normAutofit/>
          </a:bodyPr>
          <a:lstStyle/>
          <a:p>
            <a:r>
              <a:rPr lang="it-IT" sz="2800" b="1" dirty="0">
                <a:solidFill>
                  <a:srgbClr val="3F97B3"/>
                </a:solidFill>
                <a:latin typeface="LM Roman 10" pitchFamily="2" charset="77"/>
              </a:rPr>
              <a:t>Metodo 1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E0286B7D-6E0C-CDF1-20CD-AD0AD5179B0F}"/>
              </a:ext>
            </a:extLst>
          </p:cNvPr>
          <p:cNvSpPr/>
          <p:nvPr/>
        </p:nvSpPr>
        <p:spPr>
          <a:xfrm>
            <a:off x="0" y="0"/>
            <a:ext cx="2438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A6C3BEBF-7CD9-0A06-29AD-2DF6BA1F2BBA}"/>
              </a:ext>
            </a:extLst>
          </p:cNvPr>
          <p:cNvSpPr/>
          <p:nvPr/>
        </p:nvSpPr>
        <p:spPr>
          <a:xfrm>
            <a:off x="11300178" y="0"/>
            <a:ext cx="89182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accent1"/>
              </a:solidFill>
            </a:endParaRPr>
          </a:p>
        </p:txBody>
      </p:sp>
      <p:pic>
        <p:nvPicPr>
          <p:cNvPr id="7" name="Immagine 1">
            <a:extLst>
              <a:ext uri="{FF2B5EF4-FFF2-40B4-BE49-F238E27FC236}">
                <a16:creationId xmlns:a16="http://schemas.microsoft.com/office/drawing/2014/main" id="{6E0A9FE4-4CB8-601E-3F31-1DF52623C0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050" y="215838"/>
            <a:ext cx="2158877" cy="139712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8" name="Segnaposto contenuto 5">
            <a:extLst>
              <a:ext uri="{FF2B5EF4-FFF2-40B4-BE49-F238E27FC236}">
                <a16:creationId xmlns:a16="http://schemas.microsoft.com/office/drawing/2014/main" id="{6554B5D6-23BF-44BC-B1E5-7D9DA446D8A7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-801243" y="1828800"/>
          <a:ext cx="4077462" cy="45746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CasellaDiTesto 5">
            <a:extLst>
              <a:ext uri="{FF2B5EF4-FFF2-40B4-BE49-F238E27FC236}">
                <a16:creationId xmlns:a16="http://schemas.microsoft.com/office/drawing/2014/main" id="{2437B742-A51A-46B5-B927-BE79FFB718B9}"/>
              </a:ext>
            </a:extLst>
          </p:cNvPr>
          <p:cNvSpPr txBox="1"/>
          <p:nvPr/>
        </p:nvSpPr>
        <p:spPr>
          <a:xfrm>
            <a:off x="4798503" y="1828800"/>
            <a:ext cx="61560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dirty="0"/>
              <a:t>12,  235,  176,  89,  59,  25… </a:t>
            </a:r>
          </a:p>
        </p:txBody>
      </p:sp>
      <p:sp>
        <p:nvSpPr>
          <p:cNvPr id="37" name="Rettangolo 36">
            <a:extLst>
              <a:ext uri="{FF2B5EF4-FFF2-40B4-BE49-F238E27FC236}">
                <a16:creationId xmlns:a16="http://schemas.microsoft.com/office/drawing/2014/main" id="{62081C10-C998-469B-82C4-E695DDB14B6B}"/>
              </a:ext>
            </a:extLst>
          </p:cNvPr>
          <p:cNvSpPr/>
          <p:nvPr/>
        </p:nvSpPr>
        <p:spPr>
          <a:xfrm>
            <a:off x="4798503" y="1828800"/>
            <a:ext cx="766274" cy="646331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8" name="Rettangolo 37">
            <a:extLst>
              <a:ext uri="{FF2B5EF4-FFF2-40B4-BE49-F238E27FC236}">
                <a16:creationId xmlns:a16="http://schemas.microsoft.com/office/drawing/2014/main" id="{6C9183A0-F020-4C0D-89A4-7A27E8D2F628}"/>
              </a:ext>
            </a:extLst>
          </p:cNvPr>
          <p:cNvSpPr/>
          <p:nvPr/>
        </p:nvSpPr>
        <p:spPr>
          <a:xfrm>
            <a:off x="5712863" y="1828800"/>
            <a:ext cx="1037686" cy="64633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5454E3F4-D976-46FD-BC05-443AC36F0DAE}"/>
              </a:ext>
            </a:extLst>
          </p:cNvPr>
          <p:cNvSpPr/>
          <p:nvPr/>
        </p:nvSpPr>
        <p:spPr>
          <a:xfrm>
            <a:off x="2551005" y="6517555"/>
            <a:ext cx="473719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1600" dirty="0">
                <a:solidFill>
                  <a:srgbClr val="3F97B3"/>
                </a:solidFill>
              </a:rPr>
              <a:t>1 luglio 2022                                             Tema E</a:t>
            </a:r>
            <a:endParaRPr lang="en-US" sz="1600" dirty="0">
              <a:solidFill>
                <a:srgbClr val="3F97B3"/>
              </a:solidFill>
            </a:endParaRPr>
          </a:p>
        </p:txBody>
      </p:sp>
      <p:sp>
        <p:nvSpPr>
          <p:cNvPr id="12" name="Segnaposto numero diapositiva 11">
            <a:extLst>
              <a:ext uri="{FF2B5EF4-FFF2-40B4-BE49-F238E27FC236}">
                <a16:creationId xmlns:a16="http://schemas.microsoft.com/office/drawing/2014/main" id="{DDEC5C7A-88EB-482D-8A7A-454A76100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00178" y="6264275"/>
            <a:ext cx="914400" cy="593725"/>
          </a:xfrm>
        </p:spPr>
        <p:txBody>
          <a:bodyPr>
            <a:normAutofit/>
          </a:bodyPr>
          <a:lstStyle/>
          <a:p>
            <a:fld id="{4FAB73BC-B049-4115-A692-8D63A059BFB8}" type="slidenum">
              <a:rPr lang="en-US" sz="1600" smtClean="0"/>
              <a:t>22</a:t>
            </a:fld>
            <a:endParaRPr lang="en-US" sz="1600" dirty="0"/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EC638572-4FA3-4F8D-B326-B55372B0D538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6729" t="9873" r="28626" b="5463"/>
          <a:stretch/>
        </p:blipFill>
        <p:spPr>
          <a:xfrm>
            <a:off x="4752730" y="2589212"/>
            <a:ext cx="3995638" cy="399573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itolo 1">
                <a:extLst>
                  <a:ext uri="{FF2B5EF4-FFF2-40B4-BE49-F238E27FC236}">
                    <a16:creationId xmlns:a16="http://schemas.microsoft.com/office/drawing/2014/main" id="{3A11FE33-375A-4166-9BDE-739C498521EA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2781333" y="-241984"/>
                <a:ext cx="8170445" cy="1397124"/>
              </a:xfrm>
            </p:spPr>
            <p:txBody>
              <a:bodyPr/>
              <a:lstStyle/>
              <a:p>
                <a:r>
                  <a:rPr lang="it-IT" dirty="0">
                    <a:latin typeface="LM Roman 10" pitchFamily="2" charset="77"/>
                  </a:rPr>
                  <a:t>Calcolare una stima del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𝜋</m:t>
                    </m:r>
                  </m:oMath>
                </a14:m>
                <a:endParaRPr lang="it-IT" b="0" dirty="0">
                  <a:latin typeface="Latin Modern Math" panose="02000503000000000000" pitchFamily="50" charset="0"/>
                  <a:ea typeface="Latin Modern Math" panose="02000503000000000000" pitchFamily="50" charset="0"/>
                </a:endParaRPr>
              </a:p>
            </p:txBody>
          </p:sp>
        </mc:Choice>
        <mc:Fallback xmlns="">
          <p:sp>
            <p:nvSpPr>
              <p:cNvPr id="16" name="Titolo 1">
                <a:extLst>
                  <a:ext uri="{FF2B5EF4-FFF2-40B4-BE49-F238E27FC236}">
                    <a16:creationId xmlns:a16="http://schemas.microsoft.com/office/drawing/2014/main" id="{3A11FE33-375A-4166-9BDE-739C498521E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2781333" y="-241984"/>
                <a:ext cx="8170445" cy="1397124"/>
              </a:xfrm>
              <a:blipFill>
                <a:blip r:embed="rId9"/>
                <a:stretch>
                  <a:fillRect l="-2983" b="-1353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48722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34 0.00023 L 0.17474 0.00115 " pathEditMode="relative" rAng="0" ptsTypes="AA">
                                      <p:cBhvr>
                                        <p:cTn id="2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620" y="46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34 0.00023 L 0.17474 0.00115 " pathEditMode="relative" rAng="0" ptsTypes="AA">
                                      <p:cBhvr>
                                        <p:cTn id="26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620" y="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7474 0.00115 L 0.33216 0.00115 " pathEditMode="relative" rAng="0" ptsTypes="AA">
                                      <p:cBhvr>
                                        <p:cTn id="30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65" y="0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7474 0.00115 L 0.33112 -0.00139 " pathEditMode="relative" rAng="0" ptsTypes="AA">
                                      <p:cBhvr>
                                        <p:cTn id="32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13" y="-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/>
      <p:bldP spid="37" grpId="0" animBg="1"/>
      <p:bldP spid="37" grpId="1" animBg="1"/>
      <p:bldP spid="37" grpId="2" animBg="1"/>
      <p:bldP spid="38" grpId="0" animBg="1"/>
      <p:bldP spid="38" grpId="1" animBg="1"/>
      <p:bldP spid="38" grpId="2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E0286B7D-6E0C-CDF1-20CD-AD0AD5179B0F}"/>
              </a:ext>
            </a:extLst>
          </p:cNvPr>
          <p:cNvSpPr/>
          <p:nvPr/>
        </p:nvSpPr>
        <p:spPr>
          <a:xfrm>
            <a:off x="0" y="0"/>
            <a:ext cx="2438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A6C3BEBF-7CD9-0A06-29AD-2DF6BA1F2BBA}"/>
              </a:ext>
            </a:extLst>
          </p:cNvPr>
          <p:cNvSpPr/>
          <p:nvPr/>
        </p:nvSpPr>
        <p:spPr>
          <a:xfrm>
            <a:off x="11300178" y="0"/>
            <a:ext cx="89182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accent1"/>
              </a:solidFill>
            </a:endParaRPr>
          </a:p>
        </p:txBody>
      </p:sp>
      <p:pic>
        <p:nvPicPr>
          <p:cNvPr id="7" name="Immagine 1">
            <a:extLst>
              <a:ext uri="{FF2B5EF4-FFF2-40B4-BE49-F238E27FC236}">
                <a16:creationId xmlns:a16="http://schemas.microsoft.com/office/drawing/2014/main" id="{6E0A9FE4-4CB8-601E-3F31-1DF52623C0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050" y="215838"/>
            <a:ext cx="2158877" cy="139712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8" name="Segnaposto contenuto 5">
            <a:extLst>
              <a:ext uri="{FF2B5EF4-FFF2-40B4-BE49-F238E27FC236}">
                <a16:creationId xmlns:a16="http://schemas.microsoft.com/office/drawing/2014/main" id="{6554B5D6-23BF-44BC-B1E5-7D9DA446D8A7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-801243" y="1828800"/>
          <a:ext cx="4077462" cy="45746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1" name="Rettangolo 10">
            <a:extLst>
              <a:ext uri="{FF2B5EF4-FFF2-40B4-BE49-F238E27FC236}">
                <a16:creationId xmlns:a16="http://schemas.microsoft.com/office/drawing/2014/main" id="{5454E3F4-D976-46FD-BC05-443AC36F0DAE}"/>
              </a:ext>
            </a:extLst>
          </p:cNvPr>
          <p:cNvSpPr/>
          <p:nvPr/>
        </p:nvSpPr>
        <p:spPr>
          <a:xfrm>
            <a:off x="2551005" y="6517555"/>
            <a:ext cx="473719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1600" dirty="0">
                <a:solidFill>
                  <a:srgbClr val="3F97B3"/>
                </a:solidFill>
              </a:rPr>
              <a:t>1 luglio 2022                                             Tema E</a:t>
            </a:r>
            <a:endParaRPr lang="en-US" sz="1600" dirty="0">
              <a:solidFill>
                <a:srgbClr val="3F97B3"/>
              </a:solidFill>
            </a:endParaRPr>
          </a:p>
        </p:txBody>
      </p:sp>
      <p:sp>
        <p:nvSpPr>
          <p:cNvPr id="12" name="Segnaposto numero diapositiva 11">
            <a:extLst>
              <a:ext uri="{FF2B5EF4-FFF2-40B4-BE49-F238E27FC236}">
                <a16:creationId xmlns:a16="http://schemas.microsoft.com/office/drawing/2014/main" id="{DDEC5C7A-88EB-482D-8A7A-454A76100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00178" y="6264275"/>
            <a:ext cx="914400" cy="593725"/>
          </a:xfrm>
        </p:spPr>
        <p:txBody>
          <a:bodyPr>
            <a:normAutofit/>
          </a:bodyPr>
          <a:lstStyle/>
          <a:p>
            <a:fld id="{4FAB73BC-B049-4115-A692-8D63A059BFB8}" type="slidenum">
              <a:rPr lang="en-US" sz="1600" smtClean="0"/>
              <a:t>23</a:t>
            </a:fld>
            <a:endParaRPr lang="en-US" sz="1600" dirty="0"/>
          </a:p>
        </p:txBody>
      </p:sp>
      <p:pic>
        <p:nvPicPr>
          <p:cNvPr id="15" name="Immagine 14">
            <a:extLst>
              <a:ext uri="{FF2B5EF4-FFF2-40B4-BE49-F238E27FC236}">
                <a16:creationId xmlns:a16="http://schemas.microsoft.com/office/drawing/2014/main" id="{CE963322-8182-4547-9D12-6CF9CA65AA0A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1359" t="14469" r="13148" b="10987"/>
          <a:stretch/>
        </p:blipFill>
        <p:spPr>
          <a:xfrm>
            <a:off x="2626168" y="2083917"/>
            <a:ext cx="8598515" cy="4477220"/>
          </a:xfrm>
          <a:prstGeom prst="rect">
            <a:avLst/>
          </a:prstGeom>
        </p:spPr>
      </p:pic>
      <p:sp>
        <p:nvSpPr>
          <p:cNvPr id="16" name="Rettangolo 15">
            <a:extLst>
              <a:ext uri="{FF2B5EF4-FFF2-40B4-BE49-F238E27FC236}">
                <a16:creationId xmlns:a16="http://schemas.microsoft.com/office/drawing/2014/main" id="{39EBB704-2DBD-4A39-B3A7-49BD4DCAFF37}"/>
              </a:ext>
            </a:extLst>
          </p:cNvPr>
          <p:cNvSpPr/>
          <p:nvPr/>
        </p:nvSpPr>
        <p:spPr>
          <a:xfrm>
            <a:off x="10365234" y="5430982"/>
            <a:ext cx="647700" cy="392945"/>
          </a:xfrm>
          <a:prstGeom prst="rect">
            <a:avLst/>
          </a:prstGeom>
          <a:noFill/>
          <a:ln w="57150">
            <a:solidFill>
              <a:srgbClr val="205E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8" name="Connettore 2 17">
            <a:extLst>
              <a:ext uri="{FF2B5EF4-FFF2-40B4-BE49-F238E27FC236}">
                <a16:creationId xmlns:a16="http://schemas.microsoft.com/office/drawing/2014/main" id="{95BB723C-F9F7-4DF2-897F-954CAF302947}"/>
              </a:ext>
            </a:extLst>
          </p:cNvPr>
          <p:cNvCxnSpPr>
            <a:cxnSpLocks/>
            <a:stCxn id="16" idx="1"/>
          </p:cNvCxnSpPr>
          <p:nvPr/>
        </p:nvCxnSpPr>
        <p:spPr>
          <a:xfrm flipH="1" flipV="1">
            <a:off x="9834664" y="5058383"/>
            <a:ext cx="530570" cy="569072"/>
          </a:xfrm>
          <a:prstGeom prst="straightConnector1">
            <a:avLst/>
          </a:prstGeom>
          <a:ln w="38100">
            <a:solidFill>
              <a:srgbClr val="205E7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Immagine 19">
            <a:extLst>
              <a:ext uri="{FF2B5EF4-FFF2-40B4-BE49-F238E27FC236}">
                <a16:creationId xmlns:a16="http://schemas.microsoft.com/office/drawing/2014/main" id="{9AC37ADD-75DC-4833-84F7-3785BE235A18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6977" t="6976" r="6152" b="6153"/>
          <a:stretch/>
        </p:blipFill>
        <p:spPr>
          <a:xfrm>
            <a:off x="2888391" y="1155140"/>
            <a:ext cx="7334101" cy="3867500"/>
          </a:xfrm>
          <a:prstGeom prst="rect">
            <a:avLst/>
          </a:prstGeom>
          <a:ln w="57150">
            <a:solidFill>
              <a:srgbClr val="205E78"/>
            </a:solidFill>
          </a:ln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23" name="CasellaDiTesto 22">
                <a:extLst>
                  <a:ext uri="{FF2B5EF4-FFF2-40B4-BE49-F238E27FC236}">
                    <a16:creationId xmlns:a16="http://schemas.microsoft.com/office/drawing/2014/main" id="{6A3B7174-E48F-4A82-94DC-9B88293660E5}"/>
                  </a:ext>
                </a:extLst>
              </p:cNvPr>
              <p:cNvSpPr txBox="1"/>
              <p:nvPr/>
            </p:nvSpPr>
            <p:spPr>
              <a:xfrm>
                <a:off x="5564892" y="1437586"/>
                <a:ext cx="2861713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it-IT" i="1">
                        <a:latin typeface="Cambria Math" panose="02040503050406030204" pitchFamily="18" charset="0"/>
                      </a:rPr>
                      <m:t>𝜋</m:t>
                    </m:r>
                    <m:r>
                      <a:rPr lang="it-IT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it-IT" dirty="0"/>
                  <a:t>= 3.1457487268742343</a:t>
                </a:r>
              </a:p>
              <a:p>
                <a:endParaRPr lang="it-IT" dirty="0"/>
              </a:p>
            </p:txBody>
          </p:sp>
        </mc:Choice>
        <mc:Fallback>
          <p:sp>
            <p:nvSpPr>
              <p:cNvPr id="23" name="CasellaDiTesto 22">
                <a:extLst>
                  <a:ext uri="{FF2B5EF4-FFF2-40B4-BE49-F238E27FC236}">
                    <a16:creationId xmlns:a16="http://schemas.microsoft.com/office/drawing/2014/main" id="{6A3B7174-E48F-4A82-94DC-9B88293660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64892" y="1437586"/>
                <a:ext cx="2861713" cy="646331"/>
              </a:xfrm>
              <a:prstGeom prst="rect">
                <a:avLst/>
              </a:prstGeom>
              <a:blipFill>
                <a:blip r:embed="rId10"/>
                <a:stretch>
                  <a:fillRect t="-5660" r="-213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itolo 1">
                <a:extLst>
                  <a:ext uri="{FF2B5EF4-FFF2-40B4-BE49-F238E27FC236}">
                    <a16:creationId xmlns:a16="http://schemas.microsoft.com/office/drawing/2014/main" id="{A79182BC-BBD6-41E8-B5AC-D6F23B4D6456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2781333" y="-241984"/>
                <a:ext cx="8170445" cy="1397124"/>
              </a:xfrm>
            </p:spPr>
            <p:txBody>
              <a:bodyPr/>
              <a:lstStyle/>
              <a:p>
                <a:r>
                  <a:rPr lang="it-IT" dirty="0">
                    <a:latin typeface="LM Roman 10" pitchFamily="2" charset="77"/>
                  </a:rPr>
                  <a:t>Calcolare una stima del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𝜋</m:t>
                    </m:r>
                  </m:oMath>
                </a14:m>
                <a:endParaRPr lang="it-IT" b="0" dirty="0">
                  <a:latin typeface="Latin Modern Math" panose="02000503000000000000" pitchFamily="50" charset="0"/>
                  <a:ea typeface="Latin Modern Math" panose="02000503000000000000" pitchFamily="50" charset="0"/>
                </a:endParaRPr>
              </a:p>
            </p:txBody>
          </p:sp>
        </mc:Choice>
        <mc:Fallback xmlns="">
          <p:sp>
            <p:nvSpPr>
              <p:cNvPr id="19" name="Titolo 1">
                <a:extLst>
                  <a:ext uri="{FF2B5EF4-FFF2-40B4-BE49-F238E27FC236}">
                    <a16:creationId xmlns:a16="http://schemas.microsoft.com/office/drawing/2014/main" id="{A79182BC-BBD6-41E8-B5AC-D6F23B4D645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2781333" y="-241984"/>
                <a:ext cx="8170445" cy="1397124"/>
              </a:xfrm>
              <a:blipFill>
                <a:blip r:embed="rId12"/>
                <a:stretch>
                  <a:fillRect l="-2983" b="-1353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48330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2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EE7BE84-25A0-6354-ADA9-82E03C25AD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73943" y="1910080"/>
            <a:ext cx="4203963" cy="4314442"/>
          </a:xfrm>
        </p:spPr>
        <p:txBody>
          <a:bodyPr>
            <a:normAutofit/>
          </a:bodyPr>
          <a:lstStyle/>
          <a:p>
            <a:r>
              <a:rPr lang="it-IT" sz="2800" b="1" dirty="0">
                <a:solidFill>
                  <a:srgbClr val="3F97B3"/>
                </a:solidFill>
                <a:latin typeface="LM Roman 10" pitchFamily="2" charset="77"/>
              </a:rPr>
              <a:t>Metodo 2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E0286B7D-6E0C-CDF1-20CD-AD0AD5179B0F}"/>
              </a:ext>
            </a:extLst>
          </p:cNvPr>
          <p:cNvSpPr/>
          <p:nvPr/>
        </p:nvSpPr>
        <p:spPr>
          <a:xfrm>
            <a:off x="0" y="0"/>
            <a:ext cx="2438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7" name="Immagine 1">
            <a:extLst>
              <a:ext uri="{FF2B5EF4-FFF2-40B4-BE49-F238E27FC236}">
                <a16:creationId xmlns:a16="http://schemas.microsoft.com/office/drawing/2014/main" id="{6E0A9FE4-4CB8-601E-3F31-1DF52623C0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050" y="215838"/>
            <a:ext cx="2158877" cy="139712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8" name="Segnaposto contenuto 5">
            <a:extLst>
              <a:ext uri="{FF2B5EF4-FFF2-40B4-BE49-F238E27FC236}">
                <a16:creationId xmlns:a16="http://schemas.microsoft.com/office/drawing/2014/main" id="{6554B5D6-23BF-44BC-B1E5-7D9DA446D8A7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-801243" y="1828800"/>
          <a:ext cx="4077462" cy="45746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CasellaDiTesto 5">
            <a:extLst>
              <a:ext uri="{FF2B5EF4-FFF2-40B4-BE49-F238E27FC236}">
                <a16:creationId xmlns:a16="http://schemas.microsoft.com/office/drawing/2014/main" id="{2437B742-A51A-46B5-B927-BE79FFB718B9}"/>
              </a:ext>
            </a:extLst>
          </p:cNvPr>
          <p:cNvSpPr txBox="1"/>
          <p:nvPr/>
        </p:nvSpPr>
        <p:spPr>
          <a:xfrm>
            <a:off x="4798503" y="1828800"/>
            <a:ext cx="61560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dirty="0"/>
              <a:t>12,  235,  176,  89,  59,  25… </a:t>
            </a:r>
          </a:p>
        </p:txBody>
      </p:sp>
      <p:sp>
        <p:nvSpPr>
          <p:cNvPr id="37" name="Rettangolo 36">
            <a:extLst>
              <a:ext uri="{FF2B5EF4-FFF2-40B4-BE49-F238E27FC236}">
                <a16:creationId xmlns:a16="http://schemas.microsoft.com/office/drawing/2014/main" id="{62081C10-C998-469B-82C4-E695DDB14B6B}"/>
              </a:ext>
            </a:extLst>
          </p:cNvPr>
          <p:cNvSpPr/>
          <p:nvPr/>
        </p:nvSpPr>
        <p:spPr>
          <a:xfrm>
            <a:off x="4720046" y="1828800"/>
            <a:ext cx="923109" cy="646331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88F1E140-0EE0-4644-AF83-7ADE76A97F98}"/>
              </a:ext>
            </a:extLst>
          </p:cNvPr>
          <p:cNvSpPr/>
          <p:nvPr/>
        </p:nvSpPr>
        <p:spPr>
          <a:xfrm>
            <a:off x="5704195" y="1828799"/>
            <a:ext cx="1046354" cy="64633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8D9A4BD4-0696-4ED7-937F-3B7734EB842A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7516" t="10888" r="29223" b="8885"/>
          <a:stretch/>
        </p:blipFill>
        <p:spPr>
          <a:xfrm>
            <a:off x="4950226" y="2737217"/>
            <a:ext cx="3672471" cy="3591360"/>
          </a:xfrm>
          <a:prstGeom prst="rect">
            <a:avLst/>
          </a:prstGeom>
        </p:spPr>
      </p:pic>
      <p:sp>
        <p:nvSpPr>
          <p:cNvPr id="14" name="Rettangolo 13">
            <a:extLst>
              <a:ext uri="{FF2B5EF4-FFF2-40B4-BE49-F238E27FC236}">
                <a16:creationId xmlns:a16="http://schemas.microsoft.com/office/drawing/2014/main" id="{B48DDCD2-A597-43B8-B7CF-BAAB68B4AAE6}"/>
              </a:ext>
            </a:extLst>
          </p:cNvPr>
          <p:cNvSpPr/>
          <p:nvPr/>
        </p:nvSpPr>
        <p:spPr>
          <a:xfrm>
            <a:off x="11300178" y="0"/>
            <a:ext cx="89182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accent1"/>
              </a:solidFill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D57B2E11-A874-4FA6-91F4-704EF0D2508E}"/>
              </a:ext>
            </a:extLst>
          </p:cNvPr>
          <p:cNvSpPr/>
          <p:nvPr/>
        </p:nvSpPr>
        <p:spPr>
          <a:xfrm>
            <a:off x="2551005" y="6517555"/>
            <a:ext cx="473719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1600" dirty="0">
                <a:solidFill>
                  <a:srgbClr val="3F97B3"/>
                </a:solidFill>
              </a:rPr>
              <a:t>1 luglio 2022                                             Tema E</a:t>
            </a:r>
            <a:endParaRPr lang="en-US" sz="1600" dirty="0">
              <a:solidFill>
                <a:srgbClr val="3F97B3"/>
              </a:solidFill>
            </a:endParaRPr>
          </a:p>
        </p:txBody>
      </p:sp>
      <p:sp>
        <p:nvSpPr>
          <p:cNvPr id="16" name="Segnaposto numero diapositiva 11">
            <a:extLst>
              <a:ext uri="{FF2B5EF4-FFF2-40B4-BE49-F238E27FC236}">
                <a16:creationId xmlns:a16="http://schemas.microsoft.com/office/drawing/2014/main" id="{D8B3B5BC-7271-4A9A-A3EB-B2E52A500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00178" y="6264275"/>
            <a:ext cx="914400" cy="593725"/>
          </a:xfrm>
        </p:spPr>
        <p:txBody>
          <a:bodyPr>
            <a:normAutofit/>
          </a:bodyPr>
          <a:lstStyle/>
          <a:p>
            <a:fld id="{4FAB73BC-B049-4115-A692-8D63A059BFB8}" type="slidenum">
              <a:rPr lang="en-US" sz="1600" smtClean="0"/>
              <a:t>24</a:t>
            </a:fld>
            <a:endParaRPr lang="en-US" sz="16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itolo 1">
                <a:extLst>
                  <a:ext uri="{FF2B5EF4-FFF2-40B4-BE49-F238E27FC236}">
                    <a16:creationId xmlns:a16="http://schemas.microsoft.com/office/drawing/2014/main" id="{0741D1B9-8EC0-453F-B7B9-DEA802440C37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2781333" y="-241984"/>
                <a:ext cx="8170445" cy="1397124"/>
              </a:xfrm>
            </p:spPr>
            <p:txBody>
              <a:bodyPr/>
              <a:lstStyle/>
              <a:p>
                <a:r>
                  <a:rPr lang="it-IT" dirty="0">
                    <a:latin typeface="LM Roman 10" pitchFamily="2" charset="77"/>
                  </a:rPr>
                  <a:t>Calcolare una stima del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𝜋</m:t>
                    </m:r>
                  </m:oMath>
                </a14:m>
                <a:endParaRPr lang="it-IT" b="0" dirty="0">
                  <a:latin typeface="Latin Modern Math" panose="02000503000000000000" pitchFamily="50" charset="0"/>
                  <a:ea typeface="Latin Modern Math" panose="02000503000000000000" pitchFamily="50" charset="0"/>
                </a:endParaRPr>
              </a:p>
            </p:txBody>
          </p:sp>
        </mc:Choice>
        <mc:Fallback xmlns="">
          <p:sp>
            <p:nvSpPr>
              <p:cNvPr id="19" name="Titolo 1">
                <a:extLst>
                  <a:ext uri="{FF2B5EF4-FFF2-40B4-BE49-F238E27FC236}">
                    <a16:creationId xmlns:a16="http://schemas.microsoft.com/office/drawing/2014/main" id="{0741D1B9-8EC0-453F-B7B9-DEA802440C3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2781333" y="-241984"/>
                <a:ext cx="8170445" cy="1397124"/>
              </a:xfrm>
              <a:blipFill>
                <a:blip r:embed="rId9"/>
                <a:stretch>
                  <a:fillRect l="-2983" b="-1353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78295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112E-17 2.59259E-6 L 0.08646 2.59259E-6 " pathEditMode="relative" rAng="0" ptsTypes="AA">
                                      <p:cBhvr>
                                        <p:cTn id="2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323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2.59259E-6 L 0.08646 2.59259E-6 " pathEditMode="relative" rAng="0" ptsTypes="AA">
                                      <p:cBhvr>
                                        <p:cTn id="2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32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8646 2.59259E-6 L 0.16927 -0.00139 " pathEditMode="relative" rAng="0" ptsTypes="AA">
                                      <p:cBhvr>
                                        <p:cTn id="30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41" y="-69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8646 2.59259E-6 L 0.16927 -0.00139 " pathEditMode="relative" rAng="0" ptsTypes="AA">
                                      <p:cBhvr>
                                        <p:cTn id="3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41" y="-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2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6927 -0.00139 L 0.25352 2.59259E-6 " pathEditMode="relative" rAng="0" ptsTypes="AA">
                                      <p:cBhvr>
                                        <p:cTn id="36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06" y="69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42" presetClass="path" presetSubtype="0" accel="50000" decel="5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6927 -0.00139 L 0.25351 2.59259E-6 " pathEditMode="relative" rAng="0" ptsTypes="AA">
                                      <p:cBhvr>
                                        <p:cTn id="3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06" y="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path" presetSubtype="0" accel="50000" decel="5000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5352 2.59259E-6 L 0.32604 0.00115 " pathEditMode="relative" rAng="0" ptsTypes="AA">
                                      <p:cBhvr>
                                        <p:cTn id="42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620" y="46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42" presetClass="path" presetSubtype="0" accel="50000" decel="5000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5351 2.59259E-6 L 0.32604 0.00115 " pathEditMode="relative" rAng="0" ptsTypes="AA">
                                      <p:cBhvr>
                                        <p:cTn id="4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620" y="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/>
      <p:bldP spid="37" grpId="0" animBg="1"/>
      <p:bldP spid="37" grpId="1" animBg="1"/>
      <p:bldP spid="37" grpId="2" animBg="1"/>
      <p:bldP spid="37" grpId="3" animBg="1"/>
      <p:bldP spid="37" grpId="4" animBg="1"/>
      <p:bldP spid="10" grpId="0" animBg="1"/>
      <p:bldP spid="10" grpId="1" animBg="1"/>
      <p:bldP spid="10" grpId="2" animBg="1"/>
      <p:bldP spid="10" grpId="3" animBg="1"/>
      <p:bldP spid="10" grpId="4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olo 1">
                <a:extLst>
                  <a:ext uri="{FF2B5EF4-FFF2-40B4-BE49-F238E27FC236}">
                    <a16:creationId xmlns:a16="http://schemas.microsoft.com/office/drawing/2014/main" id="{B0101B68-E271-C99B-3603-40860AE1F8CA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2781333" y="-241984"/>
                <a:ext cx="8170445" cy="1397124"/>
              </a:xfrm>
            </p:spPr>
            <p:txBody>
              <a:bodyPr/>
              <a:lstStyle/>
              <a:p>
                <a:r>
                  <a:rPr lang="it-IT" dirty="0">
                    <a:latin typeface="LM Roman 10" pitchFamily="2" charset="77"/>
                  </a:rPr>
                  <a:t>Calcolare una stima del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𝜋</m:t>
                    </m:r>
                  </m:oMath>
                </a14:m>
                <a:endParaRPr lang="it-IT" b="0" dirty="0">
                  <a:latin typeface="Latin Modern Math" panose="02000503000000000000" pitchFamily="50" charset="0"/>
                  <a:ea typeface="Latin Modern Math" panose="02000503000000000000" pitchFamily="50" charset="0"/>
                </a:endParaRPr>
              </a:p>
            </p:txBody>
          </p:sp>
        </mc:Choice>
        <mc:Fallback xmlns="">
          <p:sp>
            <p:nvSpPr>
              <p:cNvPr id="2" name="Titolo 1">
                <a:extLst>
                  <a:ext uri="{FF2B5EF4-FFF2-40B4-BE49-F238E27FC236}">
                    <a16:creationId xmlns:a16="http://schemas.microsoft.com/office/drawing/2014/main" id="{B0101B68-E271-C99B-3603-40860AE1F8C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2781333" y="-241984"/>
                <a:ext cx="8170445" cy="1397124"/>
              </a:xfrm>
              <a:blipFill>
                <a:blip r:embed="rId2"/>
                <a:stretch>
                  <a:fillRect l="-2983" b="-1353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ttangolo 3">
            <a:extLst>
              <a:ext uri="{FF2B5EF4-FFF2-40B4-BE49-F238E27FC236}">
                <a16:creationId xmlns:a16="http://schemas.microsoft.com/office/drawing/2014/main" id="{E0286B7D-6E0C-CDF1-20CD-AD0AD5179B0F}"/>
              </a:ext>
            </a:extLst>
          </p:cNvPr>
          <p:cNvSpPr/>
          <p:nvPr/>
        </p:nvSpPr>
        <p:spPr>
          <a:xfrm>
            <a:off x="0" y="0"/>
            <a:ext cx="2438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A6C3BEBF-7CD9-0A06-29AD-2DF6BA1F2BBA}"/>
              </a:ext>
            </a:extLst>
          </p:cNvPr>
          <p:cNvSpPr/>
          <p:nvPr/>
        </p:nvSpPr>
        <p:spPr>
          <a:xfrm>
            <a:off x="11300178" y="0"/>
            <a:ext cx="89182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accent1"/>
              </a:solidFill>
            </a:endParaRPr>
          </a:p>
        </p:txBody>
      </p:sp>
      <p:pic>
        <p:nvPicPr>
          <p:cNvPr id="7" name="Immagine 1">
            <a:extLst>
              <a:ext uri="{FF2B5EF4-FFF2-40B4-BE49-F238E27FC236}">
                <a16:creationId xmlns:a16="http://schemas.microsoft.com/office/drawing/2014/main" id="{6E0A9FE4-4CB8-601E-3F31-1DF52623C0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050" y="215838"/>
            <a:ext cx="2158877" cy="139712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8" name="Segnaposto contenuto 5">
            <a:extLst>
              <a:ext uri="{FF2B5EF4-FFF2-40B4-BE49-F238E27FC236}">
                <a16:creationId xmlns:a16="http://schemas.microsoft.com/office/drawing/2014/main" id="{6554B5D6-23BF-44BC-B1E5-7D9DA446D8A7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-801243" y="1828800"/>
          <a:ext cx="4077462" cy="45746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1" name="Rettangolo 10">
            <a:extLst>
              <a:ext uri="{FF2B5EF4-FFF2-40B4-BE49-F238E27FC236}">
                <a16:creationId xmlns:a16="http://schemas.microsoft.com/office/drawing/2014/main" id="{5454E3F4-D976-46FD-BC05-443AC36F0DAE}"/>
              </a:ext>
            </a:extLst>
          </p:cNvPr>
          <p:cNvSpPr/>
          <p:nvPr/>
        </p:nvSpPr>
        <p:spPr>
          <a:xfrm>
            <a:off x="2551005" y="6517555"/>
            <a:ext cx="473719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1600" dirty="0">
                <a:solidFill>
                  <a:srgbClr val="3F97B3"/>
                </a:solidFill>
              </a:rPr>
              <a:t>1 luglio 2022                                             Tema E</a:t>
            </a:r>
            <a:endParaRPr lang="en-US" sz="1600" dirty="0">
              <a:solidFill>
                <a:srgbClr val="3F97B3"/>
              </a:solidFill>
            </a:endParaRPr>
          </a:p>
        </p:txBody>
      </p:sp>
      <p:sp>
        <p:nvSpPr>
          <p:cNvPr id="12" name="Segnaposto numero diapositiva 11">
            <a:extLst>
              <a:ext uri="{FF2B5EF4-FFF2-40B4-BE49-F238E27FC236}">
                <a16:creationId xmlns:a16="http://schemas.microsoft.com/office/drawing/2014/main" id="{DDEC5C7A-88EB-482D-8A7A-454A76100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00178" y="6264275"/>
            <a:ext cx="914400" cy="593725"/>
          </a:xfrm>
        </p:spPr>
        <p:txBody>
          <a:bodyPr>
            <a:normAutofit/>
          </a:bodyPr>
          <a:lstStyle/>
          <a:p>
            <a:fld id="{4FAB73BC-B049-4115-A692-8D63A059BFB8}" type="slidenum">
              <a:rPr lang="en-US" sz="1600" smtClean="0"/>
              <a:t>25</a:t>
            </a:fld>
            <a:endParaRPr lang="en-US" sz="1600" dirty="0"/>
          </a:p>
        </p:txBody>
      </p:sp>
      <p:pic>
        <p:nvPicPr>
          <p:cNvPr id="15" name="Immagine 14">
            <a:extLst>
              <a:ext uri="{FF2B5EF4-FFF2-40B4-BE49-F238E27FC236}">
                <a16:creationId xmlns:a16="http://schemas.microsoft.com/office/drawing/2014/main" id="{CE963322-8182-4547-9D12-6CF9CA65AA0A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0618" t="11752" r="14477" b="9906"/>
          <a:stretch/>
        </p:blipFill>
        <p:spPr>
          <a:xfrm>
            <a:off x="2463219" y="1731523"/>
            <a:ext cx="8756787" cy="4829614"/>
          </a:xfrm>
          <a:prstGeom prst="rect">
            <a:avLst/>
          </a:prstGeom>
        </p:spPr>
      </p:pic>
      <p:sp>
        <p:nvSpPr>
          <p:cNvPr id="16" name="Rettangolo 15">
            <a:extLst>
              <a:ext uri="{FF2B5EF4-FFF2-40B4-BE49-F238E27FC236}">
                <a16:creationId xmlns:a16="http://schemas.microsoft.com/office/drawing/2014/main" id="{39EBB704-2DBD-4A39-B3A7-49BD4DCAFF37}"/>
              </a:ext>
            </a:extLst>
          </p:cNvPr>
          <p:cNvSpPr/>
          <p:nvPr/>
        </p:nvSpPr>
        <p:spPr>
          <a:xfrm>
            <a:off x="10478278" y="3630323"/>
            <a:ext cx="647700" cy="392945"/>
          </a:xfrm>
          <a:prstGeom prst="rect">
            <a:avLst/>
          </a:prstGeom>
          <a:noFill/>
          <a:ln w="57150">
            <a:solidFill>
              <a:srgbClr val="205E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8" name="Connettore 2 17">
            <a:extLst>
              <a:ext uri="{FF2B5EF4-FFF2-40B4-BE49-F238E27FC236}">
                <a16:creationId xmlns:a16="http://schemas.microsoft.com/office/drawing/2014/main" id="{95BB723C-F9F7-4DF2-897F-954CAF302947}"/>
              </a:ext>
            </a:extLst>
          </p:cNvPr>
          <p:cNvCxnSpPr>
            <a:cxnSpLocks/>
            <a:stCxn id="16" idx="1"/>
          </p:cNvCxnSpPr>
          <p:nvPr/>
        </p:nvCxnSpPr>
        <p:spPr>
          <a:xfrm flipH="1" flipV="1">
            <a:off x="10256385" y="3429000"/>
            <a:ext cx="221893" cy="397796"/>
          </a:xfrm>
          <a:prstGeom prst="straightConnector1">
            <a:avLst/>
          </a:prstGeom>
          <a:ln w="38100">
            <a:solidFill>
              <a:srgbClr val="205E7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Immagine 19">
            <a:extLst>
              <a:ext uri="{FF2B5EF4-FFF2-40B4-BE49-F238E27FC236}">
                <a16:creationId xmlns:a16="http://schemas.microsoft.com/office/drawing/2014/main" id="{9AC37ADD-75DC-4833-84F7-3785BE235A18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9124" t="9291" r="8893" b="7276"/>
          <a:stretch/>
        </p:blipFill>
        <p:spPr>
          <a:xfrm>
            <a:off x="2551005" y="1155140"/>
            <a:ext cx="7617594" cy="4088061"/>
          </a:xfrm>
          <a:prstGeom prst="rect">
            <a:avLst/>
          </a:prstGeom>
          <a:ln w="57150">
            <a:solidFill>
              <a:srgbClr val="205E78"/>
            </a:solidFill>
          </a:ln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23" name="CasellaDiTesto 22">
                <a:extLst>
                  <a:ext uri="{FF2B5EF4-FFF2-40B4-BE49-F238E27FC236}">
                    <a16:creationId xmlns:a16="http://schemas.microsoft.com/office/drawing/2014/main" id="{6A3B7174-E48F-4A82-94DC-9B88293660E5}"/>
                  </a:ext>
                </a:extLst>
              </p:cNvPr>
              <p:cNvSpPr txBox="1"/>
              <p:nvPr/>
            </p:nvSpPr>
            <p:spPr>
              <a:xfrm>
                <a:off x="5001619" y="1436551"/>
                <a:ext cx="2861713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it-IT" i="1">
                        <a:latin typeface="Cambria Math" panose="02040503050406030204" pitchFamily="18" charset="0"/>
                      </a:rPr>
                      <m:t>𝜋</m:t>
                    </m:r>
                    <m:r>
                      <a:rPr lang="it-IT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it-IT" dirty="0"/>
                  <a:t>= 3.142369057211926</a:t>
                </a:r>
              </a:p>
              <a:p>
                <a:endParaRPr lang="it-IT" dirty="0"/>
              </a:p>
              <a:p>
                <a:endParaRPr lang="it-IT" dirty="0"/>
              </a:p>
            </p:txBody>
          </p:sp>
        </mc:Choice>
        <mc:Fallback>
          <p:sp>
            <p:nvSpPr>
              <p:cNvPr id="23" name="CasellaDiTesto 22">
                <a:extLst>
                  <a:ext uri="{FF2B5EF4-FFF2-40B4-BE49-F238E27FC236}">
                    <a16:creationId xmlns:a16="http://schemas.microsoft.com/office/drawing/2014/main" id="{6A3B7174-E48F-4A82-94DC-9B88293660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01619" y="1436551"/>
                <a:ext cx="2861713" cy="923330"/>
              </a:xfrm>
              <a:prstGeom prst="rect">
                <a:avLst/>
              </a:prstGeom>
              <a:blipFill>
                <a:blip r:embed="rId11"/>
                <a:stretch>
                  <a:fillRect t="-3974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72450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23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EE7BE84-25A0-6354-ADA9-82E03C25AD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44694" y="1920240"/>
            <a:ext cx="4203963" cy="4259897"/>
          </a:xfrm>
        </p:spPr>
        <p:txBody>
          <a:bodyPr>
            <a:normAutofit/>
          </a:bodyPr>
          <a:lstStyle/>
          <a:p>
            <a:r>
              <a:rPr lang="it-IT" sz="2800" b="1" dirty="0">
                <a:solidFill>
                  <a:srgbClr val="3F97B3"/>
                </a:solidFill>
                <a:latin typeface="LM Roman 10" pitchFamily="2" charset="77"/>
              </a:rPr>
              <a:t>Metodo 3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E0286B7D-6E0C-CDF1-20CD-AD0AD5179B0F}"/>
              </a:ext>
            </a:extLst>
          </p:cNvPr>
          <p:cNvSpPr/>
          <p:nvPr/>
        </p:nvSpPr>
        <p:spPr>
          <a:xfrm>
            <a:off x="0" y="0"/>
            <a:ext cx="2438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7" name="Immagine 1">
            <a:extLst>
              <a:ext uri="{FF2B5EF4-FFF2-40B4-BE49-F238E27FC236}">
                <a16:creationId xmlns:a16="http://schemas.microsoft.com/office/drawing/2014/main" id="{6E0A9FE4-4CB8-601E-3F31-1DF52623C0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050" y="215838"/>
            <a:ext cx="2158877" cy="139712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8" name="Segnaposto contenuto 5">
            <a:extLst>
              <a:ext uri="{FF2B5EF4-FFF2-40B4-BE49-F238E27FC236}">
                <a16:creationId xmlns:a16="http://schemas.microsoft.com/office/drawing/2014/main" id="{6554B5D6-23BF-44BC-B1E5-7D9DA446D8A7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-801243" y="1828800"/>
          <a:ext cx="4077462" cy="45746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CasellaDiTesto 5">
            <a:extLst>
              <a:ext uri="{FF2B5EF4-FFF2-40B4-BE49-F238E27FC236}">
                <a16:creationId xmlns:a16="http://schemas.microsoft.com/office/drawing/2014/main" id="{2437B742-A51A-46B5-B927-BE79FFB718B9}"/>
              </a:ext>
            </a:extLst>
          </p:cNvPr>
          <p:cNvSpPr txBox="1"/>
          <p:nvPr/>
        </p:nvSpPr>
        <p:spPr>
          <a:xfrm>
            <a:off x="4798503" y="1828800"/>
            <a:ext cx="61560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dirty="0"/>
              <a:t>12,  235,  176,  89,  59,  25… </a:t>
            </a:r>
          </a:p>
        </p:txBody>
      </p:sp>
      <p:sp>
        <p:nvSpPr>
          <p:cNvPr id="37" name="Rettangolo 36">
            <a:extLst>
              <a:ext uri="{FF2B5EF4-FFF2-40B4-BE49-F238E27FC236}">
                <a16:creationId xmlns:a16="http://schemas.microsoft.com/office/drawing/2014/main" id="{62081C10-C998-469B-82C4-E695DDB14B6B}"/>
              </a:ext>
            </a:extLst>
          </p:cNvPr>
          <p:cNvSpPr/>
          <p:nvPr/>
        </p:nvSpPr>
        <p:spPr>
          <a:xfrm>
            <a:off x="4798503" y="1828800"/>
            <a:ext cx="792400" cy="646331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7ABBA7DC-5F05-49AD-9DF1-8D542469D047}"/>
              </a:ext>
            </a:extLst>
          </p:cNvPr>
          <p:cNvSpPr/>
          <p:nvPr/>
        </p:nvSpPr>
        <p:spPr>
          <a:xfrm>
            <a:off x="5699799" y="1828800"/>
            <a:ext cx="901299" cy="64633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31E54D7D-70FF-4E4D-AD92-22ABEBBFF103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7774" t="8900" r="29696" b="7594"/>
          <a:stretch/>
        </p:blipFill>
        <p:spPr>
          <a:xfrm>
            <a:off x="4806818" y="2686731"/>
            <a:ext cx="3588559" cy="3716743"/>
          </a:xfrm>
          <a:prstGeom prst="rect">
            <a:avLst/>
          </a:prstGeom>
        </p:spPr>
      </p:pic>
      <p:sp>
        <p:nvSpPr>
          <p:cNvPr id="14" name="Rettangolo 13">
            <a:extLst>
              <a:ext uri="{FF2B5EF4-FFF2-40B4-BE49-F238E27FC236}">
                <a16:creationId xmlns:a16="http://schemas.microsoft.com/office/drawing/2014/main" id="{5AA92D43-8338-4904-BE35-02570FA098A4}"/>
              </a:ext>
            </a:extLst>
          </p:cNvPr>
          <p:cNvSpPr/>
          <p:nvPr/>
        </p:nvSpPr>
        <p:spPr>
          <a:xfrm>
            <a:off x="11300178" y="0"/>
            <a:ext cx="89182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accent1"/>
              </a:solidFill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277C82B5-320C-432A-9E10-D908C743D86E}"/>
              </a:ext>
            </a:extLst>
          </p:cNvPr>
          <p:cNvSpPr/>
          <p:nvPr/>
        </p:nvSpPr>
        <p:spPr>
          <a:xfrm>
            <a:off x="2551005" y="6517555"/>
            <a:ext cx="473719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1600" dirty="0">
                <a:solidFill>
                  <a:srgbClr val="3F97B3"/>
                </a:solidFill>
              </a:rPr>
              <a:t>1 luglio 2022                                             Tema E</a:t>
            </a:r>
            <a:endParaRPr lang="en-US" sz="1600" dirty="0">
              <a:solidFill>
                <a:srgbClr val="3F97B3"/>
              </a:solidFill>
            </a:endParaRPr>
          </a:p>
        </p:txBody>
      </p:sp>
      <p:sp>
        <p:nvSpPr>
          <p:cNvPr id="17" name="Segnaposto numero diapositiva 11">
            <a:extLst>
              <a:ext uri="{FF2B5EF4-FFF2-40B4-BE49-F238E27FC236}">
                <a16:creationId xmlns:a16="http://schemas.microsoft.com/office/drawing/2014/main" id="{83C79301-FA6C-4383-8EF5-944C95777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00178" y="6264275"/>
            <a:ext cx="914400" cy="593725"/>
          </a:xfrm>
        </p:spPr>
        <p:txBody>
          <a:bodyPr>
            <a:normAutofit/>
          </a:bodyPr>
          <a:lstStyle/>
          <a:p>
            <a:fld id="{4FAB73BC-B049-4115-A692-8D63A059BFB8}" type="slidenum">
              <a:rPr lang="en-US" sz="1600" smtClean="0"/>
              <a:t>26</a:t>
            </a:fld>
            <a:endParaRPr lang="en-US" sz="16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itolo 1">
                <a:extLst>
                  <a:ext uri="{FF2B5EF4-FFF2-40B4-BE49-F238E27FC236}">
                    <a16:creationId xmlns:a16="http://schemas.microsoft.com/office/drawing/2014/main" id="{8F0D1CCC-46C5-442D-913D-4459A1A04E38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2781333" y="-241984"/>
                <a:ext cx="8170445" cy="1397124"/>
              </a:xfrm>
            </p:spPr>
            <p:txBody>
              <a:bodyPr/>
              <a:lstStyle/>
              <a:p>
                <a:r>
                  <a:rPr lang="it-IT" dirty="0">
                    <a:latin typeface="LM Roman 10" pitchFamily="2" charset="77"/>
                  </a:rPr>
                  <a:t>Calcolare una stima del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𝜋</m:t>
                    </m:r>
                  </m:oMath>
                </a14:m>
                <a:endParaRPr lang="it-IT" b="0" dirty="0">
                  <a:latin typeface="Latin Modern Math" panose="02000503000000000000" pitchFamily="50" charset="0"/>
                  <a:ea typeface="Latin Modern Math" panose="02000503000000000000" pitchFamily="50" charset="0"/>
                </a:endParaRPr>
              </a:p>
            </p:txBody>
          </p:sp>
        </mc:Choice>
        <mc:Fallback xmlns="">
          <p:sp>
            <p:nvSpPr>
              <p:cNvPr id="19" name="Titolo 1">
                <a:extLst>
                  <a:ext uri="{FF2B5EF4-FFF2-40B4-BE49-F238E27FC236}">
                    <a16:creationId xmlns:a16="http://schemas.microsoft.com/office/drawing/2014/main" id="{8F0D1CCC-46C5-442D-913D-4459A1A04E3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2781333" y="-241984"/>
                <a:ext cx="8170445" cy="1397124"/>
              </a:xfrm>
              <a:blipFill>
                <a:blip r:embed="rId9"/>
                <a:stretch>
                  <a:fillRect l="-2983" b="-1353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3874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path" presetSubtype="0" accel="50000" decel="50000" fill="hold" grpId="1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7735 2.59259E-6 L -1.25E-6 -3.7037E-6 " pathEditMode="relative" rAng="0" ptsTypes="AA">
                                      <p:cBhvr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97" y="1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2.59259E-6 L 0.09713 2.59259E-6 " pathEditMode="relative" rAng="0" ptsTypes="AA">
                                      <p:cBhvr>
                                        <p:cTn id="2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5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9713 2.59259E-6 L 0.18125 0.00254 " pathEditMode="relative" rAng="0" ptsTypes="AA">
                                      <p:cBhvr>
                                        <p:cTn id="3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06" y="1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2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8125 0.00254 L 0.25273 0.00254 " pathEditMode="relative" rAng="0" ptsTypes="AA">
                                      <p:cBhvr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6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path" presetSubtype="0" accel="50000" decel="5000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5273 0.00254 L 0.32669 2.59259E-6 " pathEditMode="relative" rAng="0" ptsTypes="AA">
                                      <p:cBhvr>
                                        <p:cTn id="4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698" y="-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2.59259E-6 L 0.07839 2.59259E-6 " pathEditMode="relative" rAng="0" ptsTypes="AA">
                                      <p:cBhvr>
                                        <p:cTn id="4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10" y="0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37" presetClass="path" presetSubtype="0" accel="50000" decel="5000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2669 2.59259E-6 L 0.2181 0.1375 C 0.19505 0.16782 0.16133 0.18634 0.12604 0.18634 C 0.0858 0.18634 0.05338 0.16782 0.03047 0.1375 L -0.07735 2.59259E-6 " pathEditMode="relative" rAng="0" ptsTypes="AAAAA">
                                      <p:cBhvr>
                                        <p:cTn id="4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208" y="930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2" presetClass="path" presetSubtype="0" accel="50000" decel="50000" fill="hold" grpId="6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7735 2.59259E-6 L -1.66667E-6 -3.7037E-6 " pathEditMode="relative" rAng="0" ptsTypes="AA">
                                      <p:cBhvr>
                                        <p:cTn id="5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698" y="1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path" presetSubtype="0" accel="50000" decel="50000" fill="hold" grpId="7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2.59259E-6 L 0.09713 -4.81481E-6 " pathEditMode="relative" rAng="0" ptsTypes="AA">
                                      <p:cBhvr>
                                        <p:cTn id="5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57" y="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2" presetClass="path" presetSubtype="0" accel="50000" decel="50000" fill="hold" grpId="8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9713 2.59259E-6 L 0.18125 0.00255 " pathEditMode="relative" rAng="0" ptsTypes="AA">
                                      <p:cBhvr>
                                        <p:cTn id="5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71" y="-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path" presetSubtype="0" accel="50000" decel="50000" fill="hold" grpId="9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8125 0.00254 L 0.25273 0.00255 " pathEditMode="relative" rAng="0" ptsTypes="AA">
                                      <p:cBhvr>
                                        <p:cTn id="6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29" y="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42" presetClass="path" presetSubtype="0" accel="50000" decel="50000" fill="hold" grpId="1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5273 0.00254 L 0.32669 -3.7037E-6 " pathEditMode="relative" rAng="0" ptsTypes="AA">
                                      <p:cBhvr>
                                        <p:cTn id="6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1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/>
      <p:bldP spid="37" grpId="0" animBg="1"/>
      <p:bldP spid="37" grpId="1" animBg="1"/>
      <p:bldP spid="10" grpId="0" animBg="1"/>
      <p:bldP spid="10" grpId="1" animBg="1"/>
      <p:bldP spid="10" grpId="2" animBg="1"/>
      <p:bldP spid="10" grpId="3" animBg="1"/>
      <p:bldP spid="10" grpId="4" animBg="1"/>
      <p:bldP spid="10" grpId="5" animBg="1"/>
      <p:bldP spid="10" grpId="6" animBg="1"/>
      <p:bldP spid="10" grpId="7" animBg="1"/>
      <p:bldP spid="10" grpId="8" animBg="1"/>
      <p:bldP spid="10" grpId="9" animBg="1"/>
      <p:bldP spid="10" grpId="10" animBg="1"/>
      <p:bldP spid="10" grpId="11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E0286B7D-6E0C-CDF1-20CD-AD0AD5179B0F}"/>
              </a:ext>
            </a:extLst>
          </p:cNvPr>
          <p:cNvSpPr/>
          <p:nvPr/>
        </p:nvSpPr>
        <p:spPr>
          <a:xfrm>
            <a:off x="0" y="0"/>
            <a:ext cx="2438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A6C3BEBF-7CD9-0A06-29AD-2DF6BA1F2BBA}"/>
              </a:ext>
            </a:extLst>
          </p:cNvPr>
          <p:cNvSpPr/>
          <p:nvPr/>
        </p:nvSpPr>
        <p:spPr>
          <a:xfrm>
            <a:off x="11300178" y="0"/>
            <a:ext cx="89182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accent1"/>
              </a:solidFill>
            </a:endParaRPr>
          </a:p>
        </p:txBody>
      </p:sp>
      <p:pic>
        <p:nvPicPr>
          <p:cNvPr id="7" name="Immagine 1">
            <a:extLst>
              <a:ext uri="{FF2B5EF4-FFF2-40B4-BE49-F238E27FC236}">
                <a16:creationId xmlns:a16="http://schemas.microsoft.com/office/drawing/2014/main" id="{6E0A9FE4-4CB8-601E-3F31-1DF52623C0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050" y="215838"/>
            <a:ext cx="2158877" cy="139712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8" name="Segnaposto contenuto 5">
            <a:extLst>
              <a:ext uri="{FF2B5EF4-FFF2-40B4-BE49-F238E27FC236}">
                <a16:creationId xmlns:a16="http://schemas.microsoft.com/office/drawing/2014/main" id="{6554B5D6-23BF-44BC-B1E5-7D9DA446D8A7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-801243" y="1828800"/>
          <a:ext cx="4077462" cy="45746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1" name="Rettangolo 10">
            <a:extLst>
              <a:ext uri="{FF2B5EF4-FFF2-40B4-BE49-F238E27FC236}">
                <a16:creationId xmlns:a16="http://schemas.microsoft.com/office/drawing/2014/main" id="{5454E3F4-D976-46FD-BC05-443AC36F0DAE}"/>
              </a:ext>
            </a:extLst>
          </p:cNvPr>
          <p:cNvSpPr/>
          <p:nvPr/>
        </p:nvSpPr>
        <p:spPr>
          <a:xfrm>
            <a:off x="2551005" y="6517555"/>
            <a:ext cx="473719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1600" dirty="0">
                <a:solidFill>
                  <a:srgbClr val="3F97B3"/>
                </a:solidFill>
              </a:rPr>
              <a:t>1 luglio 2022                                             Tema E</a:t>
            </a:r>
            <a:endParaRPr lang="en-US" sz="1600" dirty="0">
              <a:solidFill>
                <a:srgbClr val="3F97B3"/>
              </a:solidFill>
            </a:endParaRPr>
          </a:p>
        </p:txBody>
      </p:sp>
      <p:sp>
        <p:nvSpPr>
          <p:cNvPr id="12" name="Segnaposto numero diapositiva 11">
            <a:extLst>
              <a:ext uri="{FF2B5EF4-FFF2-40B4-BE49-F238E27FC236}">
                <a16:creationId xmlns:a16="http://schemas.microsoft.com/office/drawing/2014/main" id="{DDEC5C7A-88EB-482D-8A7A-454A76100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00178" y="6264275"/>
            <a:ext cx="914400" cy="593725"/>
          </a:xfrm>
        </p:spPr>
        <p:txBody>
          <a:bodyPr>
            <a:normAutofit/>
          </a:bodyPr>
          <a:lstStyle/>
          <a:p>
            <a:fld id="{4FAB73BC-B049-4115-A692-8D63A059BFB8}" type="slidenum">
              <a:rPr lang="en-US" sz="1600" smtClean="0"/>
              <a:t>27</a:t>
            </a:fld>
            <a:endParaRPr lang="en-US" sz="1600" dirty="0"/>
          </a:p>
        </p:txBody>
      </p:sp>
      <p:pic>
        <p:nvPicPr>
          <p:cNvPr id="15" name="Immagine 14">
            <a:extLst>
              <a:ext uri="{FF2B5EF4-FFF2-40B4-BE49-F238E27FC236}">
                <a16:creationId xmlns:a16="http://schemas.microsoft.com/office/drawing/2014/main" id="{CE963322-8182-4547-9D12-6CF9CA65AA0A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0478" t="10478" r="13667" b="7796"/>
          <a:stretch/>
        </p:blipFill>
        <p:spPr>
          <a:xfrm>
            <a:off x="2604768" y="1612962"/>
            <a:ext cx="8670677" cy="4926202"/>
          </a:xfrm>
          <a:prstGeom prst="rect">
            <a:avLst/>
          </a:prstGeom>
        </p:spPr>
      </p:pic>
      <p:sp>
        <p:nvSpPr>
          <p:cNvPr id="16" name="Rettangolo 15">
            <a:extLst>
              <a:ext uri="{FF2B5EF4-FFF2-40B4-BE49-F238E27FC236}">
                <a16:creationId xmlns:a16="http://schemas.microsoft.com/office/drawing/2014/main" id="{39EBB704-2DBD-4A39-B3A7-49BD4DCAFF37}"/>
              </a:ext>
            </a:extLst>
          </p:cNvPr>
          <p:cNvSpPr/>
          <p:nvPr/>
        </p:nvSpPr>
        <p:spPr>
          <a:xfrm>
            <a:off x="10392956" y="4274874"/>
            <a:ext cx="647700" cy="392945"/>
          </a:xfrm>
          <a:prstGeom prst="rect">
            <a:avLst/>
          </a:prstGeom>
          <a:noFill/>
          <a:ln w="57150">
            <a:solidFill>
              <a:srgbClr val="205E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0" name="Immagine 19">
            <a:extLst>
              <a:ext uri="{FF2B5EF4-FFF2-40B4-BE49-F238E27FC236}">
                <a16:creationId xmlns:a16="http://schemas.microsoft.com/office/drawing/2014/main" id="{9AC37ADD-75DC-4833-84F7-3785BE235A18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7441" t="10024" r="8916" b="6125"/>
          <a:stretch/>
        </p:blipFill>
        <p:spPr>
          <a:xfrm>
            <a:off x="2636768" y="1269222"/>
            <a:ext cx="7557820" cy="3995360"/>
          </a:xfrm>
          <a:prstGeom prst="rect">
            <a:avLst/>
          </a:prstGeom>
          <a:ln w="57150">
            <a:solidFill>
              <a:srgbClr val="205E78"/>
            </a:solidFill>
          </a:ln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23" name="CasellaDiTesto 22">
                <a:extLst>
                  <a:ext uri="{FF2B5EF4-FFF2-40B4-BE49-F238E27FC236}">
                    <a16:creationId xmlns:a16="http://schemas.microsoft.com/office/drawing/2014/main" id="{6A3B7174-E48F-4A82-94DC-9B88293660E5}"/>
                  </a:ext>
                </a:extLst>
              </p:cNvPr>
              <p:cNvSpPr txBox="1"/>
              <p:nvPr/>
            </p:nvSpPr>
            <p:spPr>
              <a:xfrm>
                <a:off x="5285072" y="1628934"/>
                <a:ext cx="2861713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it-IT" i="1">
                        <a:latin typeface="Cambria Math" panose="02040503050406030204" pitchFamily="18" charset="0"/>
                      </a:rPr>
                      <m:t>𝜋</m:t>
                    </m:r>
                    <m:r>
                      <a:rPr lang="it-IT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it-IT" dirty="0"/>
                  <a:t>= 3.1437464428320077</a:t>
                </a:r>
              </a:p>
              <a:p>
                <a:endParaRPr lang="it-IT" dirty="0"/>
              </a:p>
              <a:p>
                <a:endParaRPr lang="it-IT" dirty="0"/>
              </a:p>
            </p:txBody>
          </p:sp>
        </mc:Choice>
        <mc:Fallback>
          <p:sp>
            <p:nvSpPr>
              <p:cNvPr id="23" name="CasellaDiTesto 22">
                <a:extLst>
                  <a:ext uri="{FF2B5EF4-FFF2-40B4-BE49-F238E27FC236}">
                    <a16:creationId xmlns:a16="http://schemas.microsoft.com/office/drawing/2014/main" id="{6A3B7174-E48F-4A82-94DC-9B88293660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85072" y="1628934"/>
                <a:ext cx="2861713" cy="923330"/>
              </a:xfrm>
              <a:prstGeom prst="rect">
                <a:avLst/>
              </a:prstGeom>
              <a:blipFill>
                <a:blip r:embed="rId10"/>
                <a:stretch>
                  <a:fillRect t="-3289" r="-213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itolo 1">
                <a:extLst>
                  <a:ext uri="{FF2B5EF4-FFF2-40B4-BE49-F238E27FC236}">
                    <a16:creationId xmlns:a16="http://schemas.microsoft.com/office/drawing/2014/main" id="{4CC1B2EF-D4AD-4AF0-9A35-6CF6B611D2FF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2781333" y="-241984"/>
                <a:ext cx="8170445" cy="1397124"/>
              </a:xfrm>
            </p:spPr>
            <p:txBody>
              <a:bodyPr/>
              <a:lstStyle/>
              <a:p>
                <a:r>
                  <a:rPr lang="it-IT" dirty="0">
                    <a:latin typeface="LM Roman 10" pitchFamily="2" charset="77"/>
                  </a:rPr>
                  <a:t>Calcolare una stima del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𝜋</m:t>
                    </m:r>
                  </m:oMath>
                </a14:m>
                <a:endParaRPr lang="it-IT" b="0" dirty="0">
                  <a:latin typeface="Latin Modern Math" panose="02000503000000000000" pitchFamily="50" charset="0"/>
                  <a:ea typeface="Latin Modern Math" panose="02000503000000000000" pitchFamily="50" charset="0"/>
                </a:endParaRPr>
              </a:p>
            </p:txBody>
          </p:sp>
        </mc:Choice>
        <mc:Fallback xmlns="">
          <p:sp>
            <p:nvSpPr>
              <p:cNvPr id="17" name="Titolo 1">
                <a:extLst>
                  <a:ext uri="{FF2B5EF4-FFF2-40B4-BE49-F238E27FC236}">
                    <a16:creationId xmlns:a16="http://schemas.microsoft.com/office/drawing/2014/main" id="{4CC1B2EF-D4AD-4AF0-9A35-6CF6B611D2F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2781333" y="-241984"/>
                <a:ext cx="8170445" cy="1397124"/>
              </a:xfrm>
              <a:blipFill>
                <a:blip r:embed="rId12"/>
                <a:stretch>
                  <a:fillRect l="-2983" b="-1353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9" name="Connettore 2 18">
            <a:extLst>
              <a:ext uri="{FF2B5EF4-FFF2-40B4-BE49-F238E27FC236}">
                <a16:creationId xmlns:a16="http://schemas.microsoft.com/office/drawing/2014/main" id="{90CFE08B-313B-4687-BD84-6964C7DBD1D1}"/>
              </a:ext>
            </a:extLst>
          </p:cNvPr>
          <p:cNvCxnSpPr>
            <a:cxnSpLocks/>
            <a:stCxn id="16" idx="0"/>
          </p:cNvCxnSpPr>
          <p:nvPr/>
        </p:nvCxnSpPr>
        <p:spPr>
          <a:xfrm flipH="1" flipV="1">
            <a:off x="10277704" y="3705802"/>
            <a:ext cx="439102" cy="569072"/>
          </a:xfrm>
          <a:prstGeom prst="straightConnector1">
            <a:avLst/>
          </a:prstGeom>
          <a:ln w="38100">
            <a:solidFill>
              <a:srgbClr val="205E7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1990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23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EE7BE84-25A0-6354-ADA9-82E03C25AD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3516" y="1828800"/>
            <a:ext cx="6414669" cy="4351337"/>
          </a:xfrm>
        </p:spPr>
        <p:txBody>
          <a:bodyPr>
            <a:normAutofit/>
          </a:bodyPr>
          <a:lstStyle/>
          <a:p>
            <a:r>
              <a:rPr lang="it-IT" sz="2800" b="1" dirty="0">
                <a:solidFill>
                  <a:srgbClr val="3F97B3"/>
                </a:solidFill>
                <a:latin typeface="LM Roman 10" pitchFamily="2" charset="77"/>
              </a:rPr>
              <a:t>Metodo 4: </a:t>
            </a:r>
            <a:r>
              <a:rPr lang="it-IT" sz="2800" dirty="0">
                <a:latin typeface="LM Roman 10" pitchFamily="2" charset="77"/>
              </a:rPr>
              <a:t>Numeri pseudocasuali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E0286B7D-6E0C-CDF1-20CD-AD0AD5179B0F}"/>
              </a:ext>
            </a:extLst>
          </p:cNvPr>
          <p:cNvSpPr/>
          <p:nvPr/>
        </p:nvSpPr>
        <p:spPr>
          <a:xfrm>
            <a:off x="0" y="0"/>
            <a:ext cx="2438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A6C3BEBF-7CD9-0A06-29AD-2DF6BA1F2BBA}"/>
              </a:ext>
            </a:extLst>
          </p:cNvPr>
          <p:cNvSpPr/>
          <p:nvPr/>
        </p:nvSpPr>
        <p:spPr>
          <a:xfrm>
            <a:off x="11300178" y="0"/>
            <a:ext cx="89182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accent1"/>
              </a:solidFill>
            </a:endParaRPr>
          </a:p>
        </p:txBody>
      </p:sp>
      <p:pic>
        <p:nvPicPr>
          <p:cNvPr id="7" name="Immagine 1">
            <a:extLst>
              <a:ext uri="{FF2B5EF4-FFF2-40B4-BE49-F238E27FC236}">
                <a16:creationId xmlns:a16="http://schemas.microsoft.com/office/drawing/2014/main" id="{6E0A9FE4-4CB8-601E-3F31-1DF52623C0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050" y="215838"/>
            <a:ext cx="2158877" cy="139712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8" name="Segnaposto contenuto 5">
            <a:extLst>
              <a:ext uri="{FF2B5EF4-FFF2-40B4-BE49-F238E27FC236}">
                <a16:creationId xmlns:a16="http://schemas.microsoft.com/office/drawing/2014/main" id="{6554B5D6-23BF-44BC-B1E5-7D9DA446D8A7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-801243" y="1828800"/>
          <a:ext cx="4077462" cy="45746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Rettangolo 8">
            <a:extLst>
              <a:ext uri="{FF2B5EF4-FFF2-40B4-BE49-F238E27FC236}">
                <a16:creationId xmlns:a16="http://schemas.microsoft.com/office/drawing/2014/main" id="{E7819C58-96E2-4FFE-B942-3EA58EF9B7B1}"/>
              </a:ext>
            </a:extLst>
          </p:cNvPr>
          <p:cNvSpPr/>
          <p:nvPr/>
        </p:nvSpPr>
        <p:spPr>
          <a:xfrm>
            <a:off x="2551005" y="6519446"/>
            <a:ext cx="473719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1600" dirty="0">
                <a:solidFill>
                  <a:srgbClr val="3F97B3"/>
                </a:solidFill>
              </a:rPr>
              <a:t>1 luglio 2022                                             Tema E</a:t>
            </a:r>
            <a:endParaRPr lang="en-US" sz="1600" dirty="0">
              <a:solidFill>
                <a:srgbClr val="3F97B3"/>
              </a:solidFill>
            </a:endParaRPr>
          </a:p>
        </p:txBody>
      </p:sp>
      <p:sp>
        <p:nvSpPr>
          <p:cNvPr id="10" name="Segnaposto numero diapositiva 11">
            <a:extLst>
              <a:ext uri="{FF2B5EF4-FFF2-40B4-BE49-F238E27FC236}">
                <a16:creationId xmlns:a16="http://schemas.microsoft.com/office/drawing/2014/main" id="{BD403C1D-16F2-44D0-BC34-162D23704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00178" y="6264275"/>
            <a:ext cx="914400" cy="593725"/>
          </a:xfrm>
        </p:spPr>
        <p:txBody>
          <a:bodyPr>
            <a:normAutofit/>
          </a:bodyPr>
          <a:lstStyle/>
          <a:p>
            <a:fld id="{4FAB73BC-B049-4115-A692-8D63A059BFB8}" type="slidenum">
              <a:rPr lang="en-US" sz="1600" smtClean="0"/>
              <a:t>28</a:t>
            </a:fld>
            <a:endParaRPr lang="en-US" sz="1600" dirty="0"/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903F847D-C48A-4DDE-97DF-AB0C8B6AB43B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4061" t="7208" r="25313" b="3735"/>
          <a:stretch/>
        </p:blipFill>
        <p:spPr>
          <a:xfrm>
            <a:off x="4716197" y="2624638"/>
            <a:ext cx="3832937" cy="355549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itolo 1">
                <a:extLst>
                  <a:ext uri="{FF2B5EF4-FFF2-40B4-BE49-F238E27FC236}">
                    <a16:creationId xmlns:a16="http://schemas.microsoft.com/office/drawing/2014/main" id="{23B93A2F-5C93-478F-9A3D-D52523A5E25A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2781333" y="-241984"/>
                <a:ext cx="8170445" cy="1397124"/>
              </a:xfrm>
            </p:spPr>
            <p:txBody>
              <a:bodyPr/>
              <a:lstStyle/>
              <a:p>
                <a:r>
                  <a:rPr lang="it-IT" dirty="0">
                    <a:latin typeface="LM Roman 10" pitchFamily="2" charset="77"/>
                  </a:rPr>
                  <a:t>Calcolare una stima del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𝜋</m:t>
                    </m:r>
                  </m:oMath>
                </a14:m>
                <a:endParaRPr lang="it-IT" b="0" dirty="0">
                  <a:latin typeface="Latin Modern Math" panose="02000503000000000000" pitchFamily="50" charset="0"/>
                  <a:ea typeface="Latin Modern Math" panose="02000503000000000000" pitchFamily="50" charset="0"/>
                </a:endParaRPr>
              </a:p>
            </p:txBody>
          </p:sp>
        </mc:Choice>
        <mc:Fallback xmlns="">
          <p:sp>
            <p:nvSpPr>
              <p:cNvPr id="13" name="Titolo 1">
                <a:extLst>
                  <a:ext uri="{FF2B5EF4-FFF2-40B4-BE49-F238E27FC236}">
                    <a16:creationId xmlns:a16="http://schemas.microsoft.com/office/drawing/2014/main" id="{23B93A2F-5C93-478F-9A3D-D52523A5E25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2781333" y="-241984"/>
                <a:ext cx="8170445" cy="1397124"/>
              </a:xfrm>
              <a:blipFill>
                <a:blip r:embed="rId9"/>
                <a:stretch>
                  <a:fillRect l="-2983" b="-1353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5657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E0286B7D-6E0C-CDF1-20CD-AD0AD5179B0F}"/>
              </a:ext>
            </a:extLst>
          </p:cNvPr>
          <p:cNvSpPr/>
          <p:nvPr/>
        </p:nvSpPr>
        <p:spPr>
          <a:xfrm>
            <a:off x="0" y="0"/>
            <a:ext cx="2438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A6C3BEBF-7CD9-0A06-29AD-2DF6BA1F2BBA}"/>
              </a:ext>
            </a:extLst>
          </p:cNvPr>
          <p:cNvSpPr/>
          <p:nvPr/>
        </p:nvSpPr>
        <p:spPr>
          <a:xfrm>
            <a:off x="11300178" y="0"/>
            <a:ext cx="89182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accent1"/>
              </a:solidFill>
            </a:endParaRPr>
          </a:p>
        </p:txBody>
      </p:sp>
      <p:pic>
        <p:nvPicPr>
          <p:cNvPr id="7" name="Immagine 1">
            <a:extLst>
              <a:ext uri="{FF2B5EF4-FFF2-40B4-BE49-F238E27FC236}">
                <a16:creationId xmlns:a16="http://schemas.microsoft.com/office/drawing/2014/main" id="{6E0A9FE4-4CB8-601E-3F31-1DF52623C0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050" y="215838"/>
            <a:ext cx="2158877" cy="139712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8" name="Segnaposto contenuto 5">
            <a:extLst>
              <a:ext uri="{FF2B5EF4-FFF2-40B4-BE49-F238E27FC236}">
                <a16:creationId xmlns:a16="http://schemas.microsoft.com/office/drawing/2014/main" id="{6554B5D6-23BF-44BC-B1E5-7D9DA446D8A7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-801243" y="1828800"/>
          <a:ext cx="4077462" cy="45746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1" name="Rettangolo 10">
            <a:extLst>
              <a:ext uri="{FF2B5EF4-FFF2-40B4-BE49-F238E27FC236}">
                <a16:creationId xmlns:a16="http://schemas.microsoft.com/office/drawing/2014/main" id="{5454E3F4-D976-46FD-BC05-443AC36F0DAE}"/>
              </a:ext>
            </a:extLst>
          </p:cNvPr>
          <p:cNvSpPr/>
          <p:nvPr/>
        </p:nvSpPr>
        <p:spPr>
          <a:xfrm>
            <a:off x="2551005" y="6517555"/>
            <a:ext cx="473719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1600" dirty="0">
                <a:solidFill>
                  <a:srgbClr val="3F97B3"/>
                </a:solidFill>
              </a:rPr>
              <a:t>1 luglio 2022                                             Tema E</a:t>
            </a:r>
            <a:endParaRPr lang="en-US" sz="1600" dirty="0">
              <a:solidFill>
                <a:srgbClr val="3F97B3"/>
              </a:solidFill>
            </a:endParaRPr>
          </a:p>
        </p:txBody>
      </p:sp>
      <p:sp>
        <p:nvSpPr>
          <p:cNvPr id="12" name="Segnaposto numero diapositiva 11">
            <a:extLst>
              <a:ext uri="{FF2B5EF4-FFF2-40B4-BE49-F238E27FC236}">
                <a16:creationId xmlns:a16="http://schemas.microsoft.com/office/drawing/2014/main" id="{DDEC5C7A-88EB-482D-8A7A-454A76100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00178" y="6264275"/>
            <a:ext cx="914400" cy="593725"/>
          </a:xfrm>
        </p:spPr>
        <p:txBody>
          <a:bodyPr>
            <a:normAutofit/>
          </a:bodyPr>
          <a:lstStyle/>
          <a:p>
            <a:fld id="{4FAB73BC-B049-4115-A692-8D63A059BFB8}" type="slidenum">
              <a:rPr lang="en-US" sz="1600" smtClean="0"/>
              <a:t>29</a:t>
            </a:fld>
            <a:endParaRPr lang="en-US" sz="1600" dirty="0"/>
          </a:p>
        </p:txBody>
      </p:sp>
      <p:pic>
        <p:nvPicPr>
          <p:cNvPr id="15" name="Immagine 14">
            <a:extLst>
              <a:ext uri="{FF2B5EF4-FFF2-40B4-BE49-F238E27FC236}">
                <a16:creationId xmlns:a16="http://schemas.microsoft.com/office/drawing/2014/main" id="{CE963322-8182-4547-9D12-6CF9CA65AA0A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8806" t="9233" r="7722" b="4753"/>
          <a:stretch/>
        </p:blipFill>
        <p:spPr>
          <a:xfrm>
            <a:off x="2562402" y="1854786"/>
            <a:ext cx="8660966" cy="4706351"/>
          </a:xfrm>
          <a:prstGeom prst="rect">
            <a:avLst/>
          </a:prstGeom>
        </p:spPr>
      </p:pic>
      <p:sp>
        <p:nvSpPr>
          <p:cNvPr id="16" name="Rettangolo 15">
            <a:extLst>
              <a:ext uri="{FF2B5EF4-FFF2-40B4-BE49-F238E27FC236}">
                <a16:creationId xmlns:a16="http://schemas.microsoft.com/office/drawing/2014/main" id="{39EBB704-2DBD-4A39-B3A7-49BD4DCAFF37}"/>
              </a:ext>
            </a:extLst>
          </p:cNvPr>
          <p:cNvSpPr/>
          <p:nvPr/>
        </p:nvSpPr>
        <p:spPr>
          <a:xfrm>
            <a:off x="10127212" y="3232527"/>
            <a:ext cx="647700" cy="392945"/>
          </a:xfrm>
          <a:prstGeom prst="rect">
            <a:avLst/>
          </a:prstGeom>
          <a:noFill/>
          <a:ln w="57150">
            <a:solidFill>
              <a:srgbClr val="205E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8" name="Connettore 2 17">
            <a:extLst>
              <a:ext uri="{FF2B5EF4-FFF2-40B4-BE49-F238E27FC236}">
                <a16:creationId xmlns:a16="http://schemas.microsoft.com/office/drawing/2014/main" id="{95BB723C-F9F7-4DF2-897F-954CAF302947}"/>
              </a:ext>
            </a:extLst>
          </p:cNvPr>
          <p:cNvCxnSpPr>
            <a:cxnSpLocks/>
          </p:cNvCxnSpPr>
          <p:nvPr/>
        </p:nvCxnSpPr>
        <p:spPr>
          <a:xfrm flipH="1">
            <a:off x="9733250" y="3625472"/>
            <a:ext cx="717813" cy="241824"/>
          </a:xfrm>
          <a:prstGeom prst="straightConnector1">
            <a:avLst/>
          </a:prstGeom>
          <a:ln w="38100">
            <a:solidFill>
              <a:srgbClr val="205E7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Immagine 19">
            <a:extLst>
              <a:ext uri="{FF2B5EF4-FFF2-40B4-BE49-F238E27FC236}">
                <a16:creationId xmlns:a16="http://schemas.microsoft.com/office/drawing/2014/main" id="{9AC37ADD-75DC-4833-84F7-3785BE235A18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7872" t="10196" r="25998" b="5429"/>
          <a:stretch/>
        </p:blipFill>
        <p:spPr>
          <a:xfrm>
            <a:off x="2650339" y="1612962"/>
            <a:ext cx="6994974" cy="4706350"/>
          </a:xfrm>
          <a:prstGeom prst="rect">
            <a:avLst/>
          </a:prstGeom>
          <a:ln w="57150">
            <a:solidFill>
              <a:srgbClr val="205E78"/>
            </a:solidFill>
          </a:ln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23" name="CasellaDiTesto 22">
                <a:extLst>
                  <a:ext uri="{FF2B5EF4-FFF2-40B4-BE49-F238E27FC236}">
                    <a16:creationId xmlns:a16="http://schemas.microsoft.com/office/drawing/2014/main" id="{6A3B7174-E48F-4A82-94DC-9B88293660E5}"/>
                  </a:ext>
                </a:extLst>
              </p:cNvPr>
              <p:cNvSpPr txBox="1"/>
              <p:nvPr/>
            </p:nvSpPr>
            <p:spPr>
              <a:xfrm>
                <a:off x="4426485" y="2032198"/>
                <a:ext cx="2861713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it-IT" i="1">
                        <a:latin typeface="Cambria Math" panose="02040503050406030204" pitchFamily="18" charset="0"/>
                      </a:rPr>
                      <m:t>𝜋</m:t>
                    </m:r>
                    <m:r>
                      <a:rPr lang="it-IT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it-IT" dirty="0"/>
                  <a:t>= 3.1428516830483048</a:t>
                </a:r>
              </a:p>
              <a:p>
                <a:endParaRPr lang="it-IT" dirty="0"/>
              </a:p>
              <a:p>
                <a:endParaRPr lang="it-IT" dirty="0"/>
              </a:p>
              <a:p>
                <a:endParaRPr lang="it-IT" dirty="0"/>
              </a:p>
            </p:txBody>
          </p:sp>
        </mc:Choice>
        <mc:Fallback>
          <p:sp>
            <p:nvSpPr>
              <p:cNvPr id="23" name="CasellaDiTesto 22">
                <a:extLst>
                  <a:ext uri="{FF2B5EF4-FFF2-40B4-BE49-F238E27FC236}">
                    <a16:creationId xmlns:a16="http://schemas.microsoft.com/office/drawing/2014/main" id="{6A3B7174-E48F-4A82-94DC-9B88293660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26485" y="2032198"/>
                <a:ext cx="2861713" cy="1200329"/>
              </a:xfrm>
              <a:prstGeom prst="rect">
                <a:avLst/>
              </a:prstGeom>
              <a:blipFill>
                <a:blip r:embed="rId10"/>
                <a:stretch>
                  <a:fillRect t="-2538" r="-213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itolo 1">
                <a:extLst>
                  <a:ext uri="{FF2B5EF4-FFF2-40B4-BE49-F238E27FC236}">
                    <a16:creationId xmlns:a16="http://schemas.microsoft.com/office/drawing/2014/main" id="{C072056E-D003-4AA3-99B3-2A7BD0D71AF5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2781333" y="-241984"/>
                <a:ext cx="8170445" cy="1397124"/>
              </a:xfrm>
            </p:spPr>
            <p:txBody>
              <a:bodyPr/>
              <a:lstStyle/>
              <a:p>
                <a:r>
                  <a:rPr lang="it-IT" dirty="0">
                    <a:latin typeface="LM Roman 10" pitchFamily="2" charset="77"/>
                  </a:rPr>
                  <a:t>Calcolare una stima del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𝜋</m:t>
                    </m:r>
                  </m:oMath>
                </a14:m>
                <a:endParaRPr lang="it-IT" b="0" dirty="0">
                  <a:latin typeface="Latin Modern Math" panose="02000503000000000000" pitchFamily="50" charset="0"/>
                  <a:ea typeface="Latin Modern Math" panose="02000503000000000000" pitchFamily="50" charset="0"/>
                </a:endParaRPr>
              </a:p>
            </p:txBody>
          </p:sp>
        </mc:Choice>
        <mc:Fallback xmlns="">
          <p:sp>
            <p:nvSpPr>
              <p:cNvPr id="17" name="Titolo 1">
                <a:extLst>
                  <a:ext uri="{FF2B5EF4-FFF2-40B4-BE49-F238E27FC236}">
                    <a16:creationId xmlns:a16="http://schemas.microsoft.com/office/drawing/2014/main" id="{C072056E-D003-4AA3-99B3-2A7BD0D71AF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2781333" y="-241984"/>
                <a:ext cx="8170445" cy="1397124"/>
              </a:xfrm>
              <a:blipFill>
                <a:blip r:embed="rId12"/>
                <a:stretch>
                  <a:fillRect l="-2983" b="-1353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78971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2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0101B68-E271-C99B-3603-40860AE1F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9316" y="431676"/>
            <a:ext cx="8170445" cy="1397124"/>
          </a:xfrm>
        </p:spPr>
        <p:txBody>
          <a:bodyPr>
            <a:noAutofit/>
          </a:bodyPr>
          <a:lstStyle/>
          <a:p>
            <a:pPr algn="ctr"/>
            <a:r>
              <a:rPr lang="it-IT" sz="5400" dirty="0">
                <a:latin typeface="LM Roman 10" pitchFamily="2" charset="77"/>
              </a:rPr>
              <a:t>True Random </a:t>
            </a:r>
            <a:r>
              <a:rPr lang="it-IT" sz="5400" dirty="0" err="1">
                <a:latin typeface="LM Roman 10" pitchFamily="2" charset="77"/>
              </a:rPr>
              <a:t>Number</a:t>
            </a:r>
            <a:r>
              <a:rPr lang="it-IT" sz="5400" dirty="0">
                <a:latin typeface="LM Roman 10" pitchFamily="2" charset="77"/>
              </a:rPr>
              <a:t> Generator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EE7BE84-25A0-6354-ADA9-82E03C25AD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88817" y="2279400"/>
            <a:ext cx="8275105" cy="4351337"/>
          </a:xfrm>
        </p:spPr>
        <p:txBody>
          <a:bodyPr/>
          <a:lstStyle/>
          <a:p>
            <a:pPr algn="just"/>
            <a:r>
              <a:rPr lang="it-IT" sz="2800" b="1" dirty="0">
                <a:solidFill>
                  <a:srgbClr val="3F97B3"/>
                </a:solidFill>
                <a:latin typeface="LM Roman 10" pitchFamily="2" charset="77"/>
              </a:rPr>
              <a:t>True Random </a:t>
            </a:r>
            <a:r>
              <a:rPr lang="it-IT" sz="2800" b="1" dirty="0" err="1">
                <a:solidFill>
                  <a:srgbClr val="3F97B3"/>
                </a:solidFill>
                <a:latin typeface="LM Roman 10" pitchFamily="2" charset="77"/>
              </a:rPr>
              <a:t>Number</a:t>
            </a:r>
            <a:r>
              <a:rPr lang="it-IT" sz="2800" b="1" dirty="0">
                <a:solidFill>
                  <a:srgbClr val="3F97B3"/>
                </a:solidFill>
                <a:latin typeface="LM Roman 10" pitchFamily="2" charset="77"/>
              </a:rPr>
              <a:t> Generator (TRNG):</a:t>
            </a:r>
            <a:r>
              <a:rPr lang="it-IT" sz="2800" dirty="0">
                <a:latin typeface="LM Roman 10" pitchFamily="2" charset="77"/>
              </a:rPr>
              <a:t> metodo di generazione di numeri casuali partendo da fenomeni fisici</a:t>
            </a:r>
          </a:p>
          <a:p>
            <a:pPr marL="0" indent="0" algn="just">
              <a:buNone/>
            </a:pPr>
            <a:r>
              <a:rPr lang="it-IT" sz="2400" b="1" dirty="0">
                <a:solidFill>
                  <a:srgbClr val="205E78"/>
                </a:solidFill>
                <a:latin typeface="LM Roman 10" pitchFamily="2" charset="77"/>
              </a:rPr>
              <a:t>UTILE PER:</a:t>
            </a:r>
          </a:p>
          <a:p>
            <a:pPr algn="just"/>
            <a:r>
              <a:rPr lang="it-IT" sz="2800" b="1" dirty="0">
                <a:solidFill>
                  <a:srgbClr val="3F97B3"/>
                </a:solidFill>
                <a:latin typeface="LM Roman 10" pitchFamily="2" charset="77"/>
              </a:rPr>
              <a:t>crittografia: </a:t>
            </a:r>
            <a:r>
              <a:rPr lang="it-IT" sz="2800" dirty="0">
                <a:latin typeface="LM Roman 10" pitchFamily="2" charset="77"/>
              </a:rPr>
              <a:t>generazione di password per la sicurezza informatica</a:t>
            </a:r>
          </a:p>
          <a:p>
            <a:pPr algn="just"/>
            <a:r>
              <a:rPr lang="it-IT" sz="2800" b="1" dirty="0">
                <a:solidFill>
                  <a:srgbClr val="3F97B3"/>
                </a:solidFill>
                <a:latin typeface="LM Roman 10" pitchFamily="2" charset="77"/>
              </a:rPr>
              <a:t>metodo Monte Carlo: </a:t>
            </a:r>
            <a:r>
              <a:rPr lang="it-IT" sz="2800" dirty="0">
                <a:latin typeface="LM Roman 10" pitchFamily="2" charset="77"/>
              </a:rPr>
              <a:t>metodo numerico per lo studio di fenomeni di varia natura basato sull’utilizzo di numeri casuali</a:t>
            </a:r>
            <a:endParaRPr lang="it-IT" sz="1600" dirty="0">
              <a:solidFill>
                <a:srgbClr val="002C4B"/>
              </a:solidFill>
            </a:endParaRP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E0286B7D-6E0C-CDF1-20CD-AD0AD5179B0F}"/>
              </a:ext>
            </a:extLst>
          </p:cNvPr>
          <p:cNvSpPr/>
          <p:nvPr/>
        </p:nvSpPr>
        <p:spPr>
          <a:xfrm>
            <a:off x="0" y="0"/>
            <a:ext cx="2438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Schoolbook" panose="02040604050505020304"/>
              <a:ea typeface="+mn-ea"/>
              <a:cs typeface="+mn-cs"/>
            </a:endParaRPr>
          </a:p>
        </p:txBody>
      </p:sp>
      <p:pic>
        <p:nvPicPr>
          <p:cNvPr id="7" name="Immagine 1">
            <a:extLst>
              <a:ext uri="{FF2B5EF4-FFF2-40B4-BE49-F238E27FC236}">
                <a16:creationId xmlns:a16="http://schemas.microsoft.com/office/drawing/2014/main" id="{6E0A9FE4-4CB8-601E-3F31-1DF52623C0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050" y="215838"/>
            <a:ext cx="2158877" cy="139712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8" name="Segnaposto contenuto 5">
            <a:extLst>
              <a:ext uri="{FF2B5EF4-FFF2-40B4-BE49-F238E27FC236}">
                <a16:creationId xmlns:a16="http://schemas.microsoft.com/office/drawing/2014/main" id="{6554B5D6-23BF-44BC-B1E5-7D9DA446D8A7}"/>
              </a:ext>
            </a:extLst>
          </p:cNvPr>
          <p:cNvGraphicFramePr>
            <a:graphicFrameLocks/>
          </p:cNvGraphicFramePr>
          <p:nvPr/>
        </p:nvGraphicFramePr>
        <p:xfrm>
          <a:off x="-801243" y="1828800"/>
          <a:ext cx="4077462" cy="45746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0" name="Rettangolo 9">
            <a:extLst>
              <a:ext uri="{FF2B5EF4-FFF2-40B4-BE49-F238E27FC236}">
                <a16:creationId xmlns:a16="http://schemas.microsoft.com/office/drawing/2014/main" id="{7EF8F524-1411-4BB1-8687-0A073A525B28}"/>
              </a:ext>
            </a:extLst>
          </p:cNvPr>
          <p:cNvSpPr/>
          <p:nvPr/>
        </p:nvSpPr>
        <p:spPr>
          <a:xfrm>
            <a:off x="11300178" y="0"/>
            <a:ext cx="89182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accent1"/>
              </a:solidFill>
            </a:endParaRPr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5651E98D-A111-4A9F-B537-52173CA85643}"/>
              </a:ext>
            </a:extLst>
          </p:cNvPr>
          <p:cNvSpPr/>
          <p:nvPr/>
        </p:nvSpPr>
        <p:spPr>
          <a:xfrm>
            <a:off x="2551005" y="6517555"/>
            <a:ext cx="473719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1600" dirty="0">
                <a:solidFill>
                  <a:srgbClr val="3F97B3"/>
                </a:solidFill>
              </a:rPr>
              <a:t>1 luglio 2022                                             Tema E</a:t>
            </a:r>
            <a:endParaRPr lang="en-US" sz="1600" dirty="0">
              <a:solidFill>
                <a:srgbClr val="3F97B3"/>
              </a:solidFill>
            </a:endParaRPr>
          </a:p>
        </p:txBody>
      </p:sp>
      <p:sp>
        <p:nvSpPr>
          <p:cNvPr id="13" name="Segnaposto numero diapositiva 11">
            <a:extLst>
              <a:ext uri="{FF2B5EF4-FFF2-40B4-BE49-F238E27FC236}">
                <a16:creationId xmlns:a16="http://schemas.microsoft.com/office/drawing/2014/main" id="{FD8982E1-7B40-4BF7-8A7B-210E6B1A7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00178" y="6264275"/>
            <a:ext cx="914400" cy="593725"/>
          </a:xfrm>
        </p:spPr>
        <p:txBody>
          <a:bodyPr>
            <a:normAutofit/>
          </a:bodyPr>
          <a:lstStyle/>
          <a:p>
            <a:fld id="{4FAB73BC-B049-4115-A692-8D63A059BFB8}" type="slidenum">
              <a:rPr lang="en-US" sz="1600" smtClean="0"/>
              <a:t>3</a:t>
            </a:fld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526431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E0286B7D-6E0C-CDF1-20CD-AD0AD5179B0F}"/>
              </a:ext>
            </a:extLst>
          </p:cNvPr>
          <p:cNvSpPr/>
          <p:nvPr/>
        </p:nvSpPr>
        <p:spPr>
          <a:xfrm>
            <a:off x="0" y="0"/>
            <a:ext cx="2438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A6C3BEBF-7CD9-0A06-29AD-2DF6BA1F2BBA}"/>
              </a:ext>
            </a:extLst>
          </p:cNvPr>
          <p:cNvSpPr/>
          <p:nvPr/>
        </p:nvSpPr>
        <p:spPr>
          <a:xfrm>
            <a:off x="11300178" y="0"/>
            <a:ext cx="89182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accent1"/>
              </a:solidFill>
            </a:endParaRPr>
          </a:p>
        </p:txBody>
      </p:sp>
      <p:pic>
        <p:nvPicPr>
          <p:cNvPr id="7" name="Immagine 1">
            <a:extLst>
              <a:ext uri="{FF2B5EF4-FFF2-40B4-BE49-F238E27FC236}">
                <a16:creationId xmlns:a16="http://schemas.microsoft.com/office/drawing/2014/main" id="{6E0A9FE4-4CB8-601E-3F31-1DF52623C0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050" y="215838"/>
            <a:ext cx="2158877" cy="139712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8" name="Segnaposto contenuto 5">
            <a:extLst>
              <a:ext uri="{FF2B5EF4-FFF2-40B4-BE49-F238E27FC236}">
                <a16:creationId xmlns:a16="http://schemas.microsoft.com/office/drawing/2014/main" id="{6554B5D6-23BF-44BC-B1E5-7D9DA446D8A7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-801243" y="1828800"/>
          <a:ext cx="4077462" cy="45746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Rettangolo 8">
            <a:extLst>
              <a:ext uri="{FF2B5EF4-FFF2-40B4-BE49-F238E27FC236}">
                <a16:creationId xmlns:a16="http://schemas.microsoft.com/office/drawing/2014/main" id="{E7819C58-96E2-4FFE-B942-3EA58EF9B7B1}"/>
              </a:ext>
            </a:extLst>
          </p:cNvPr>
          <p:cNvSpPr/>
          <p:nvPr/>
        </p:nvSpPr>
        <p:spPr>
          <a:xfrm>
            <a:off x="2551005" y="6519446"/>
            <a:ext cx="473719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1600" dirty="0">
                <a:solidFill>
                  <a:srgbClr val="3F97B3"/>
                </a:solidFill>
              </a:rPr>
              <a:t>1 luglio 2022                                             Tema E</a:t>
            </a:r>
            <a:endParaRPr lang="en-US" sz="1600" dirty="0">
              <a:solidFill>
                <a:srgbClr val="3F97B3"/>
              </a:solidFill>
            </a:endParaRPr>
          </a:p>
        </p:txBody>
      </p:sp>
      <p:sp>
        <p:nvSpPr>
          <p:cNvPr id="10" name="Segnaposto numero diapositiva 11">
            <a:extLst>
              <a:ext uri="{FF2B5EF4-FFF2-40B4-BE49-F238E27FC236}">
                <a16:creationId xmlns:a16="http://schemas.microsoft.com/office/drawing/2014/main" id="{BD403C1D-16F2-44D0-BC34-162D23704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00178" y="6264275"/>
            <a:ext cx="914400" cy="593725"/>
          </a:xfrm>
        </p:spPr>
        <p:txBody>
          <a:bodyPr>
            <a:normAutofit/>
          </a:bodyPr>
          <a:lstStyle/>
          <a:p>
            <a:fld id="{4FAB73BC-B049-4115-A692-8D63A059BFB8}" type="slidenum">
              <a:rPr lang="en-US" sz="1600" smtClean="0"/>
              <a:t>30</a:t>
            </a:fld>
            <a:endParaRPr lang="en-US" sz="1600" dirty="0"/>
          </a:p>
        </p:txBody>
      </p:sp>
      <p:graphicFrame>
        <p:nvGraphicFramePr>
          <p:cNvPr id="6" name="Tabella 5">
            <a:extLst>
              <a:ext uri="{FF2B5EF4-FFF2-40B4-BE49-F238E27FC236}">
                <a16:creationId xmlns:a16="http://schemas.microsoft.com/office/drawing/2014/main" id="{73479FDF-F995-43B4-A0E1-AC1FF0F024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8101483"/>
              </p:ext>
            </p:extLst>
          </p:nvPr>
        </p:nvGraphicFramePr>
        <p:xfrm>
          <a:off x="3560448" y="2678757"/>
          <a:ext cx="6620428" cy="3383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82668">
                  <a:extLst>
                    <a:ext uri="{9D8B030D-6E8A-4147-A177-3AD203B41FA5}">
                      <a16:colId xmlns:a16="http://schemas.microsoft.com/office/drawing/2014/main" val="3012572274"/>
                    </a:ext>
                  </a:extLst>
                </a:gridCol>
                <a:gridCol w="2468880">
                  <a:extLst>
                    <a:ext uri="{9D8B030D-6E8A-4147-A177-3AD203B41FA5}">
                      <a16:colId xmlns:a16="http://schemas.microsoft.com/office/drawing/2014/main" val="2166583318"/>
                    </a:ext>
                  </a:extLst>
                </a:gridCol>
                <a:gridCol w="2468880">
                  <a:extLst>
                    <a:ext uri="{9D8B030D-6E8A-4147-A177-3AD203B41FA5}">
                      <a16:colId xmlns:a16="http://schemas.microsoft.com/office/drawing/2014/main" val="3863119646"/>
                    </a:ext>
                  </a:extLst>
                </a:gridCol>
              </a:tblGrid>
              <a:tr h="224867">
                <a:tc>
                  <a:txBody>
                    <a:bodyPr/>
                    <a:lstStyle/>
                    <a:p>
                      <a:r>
                        <a:rPr lang="it-IT" sz="2400" kern="1200" spc="10" baseline="0" dirty="0">
                          <a:solidFill>
                            <a:schemeClr val="bg1"/>
                          </a:solidFill>
                          <a:latin typeface="LM Roman 10" pitchFamily="2" charset="77"/>
                          <a:ea typeface="+mn-ea"/>
                          <a:cs typeface="+mn-cs"/>
                        </a:rPr>
                        <a:t>Metodo utilizzato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it-IT" sz="2400" b="1" kern="1200" spc="10" baseline="0" dirty="0">
                          <a:solidFill>
                            <a:schemeClr val="bg1"/>
                          </a:solidFill>
                          <a:latin typeface="LM Roman 10" pitchFamily="2" charset="77"/>
                          <a:ea typeface="+mn-ea"/>
                          <a:cs typeface="+mn-cs"/>
                        </a:rPr>
                        <a:t>Valore ottenuto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it-IT" sz="2400" b="1" kern="1200" spc="10" baseline="0" dirty="0">
                          <a:solidFill>
                            <a:schemeClr val="bg1"/>
                          </a:solidFill>
                          <a:latin typeface="LM Roman 10" pitchFamily="2" charset="77"/>
                          <a:ea typeface="+mn-ea"/>
                          <a:cs typeface="+mn-cs"/>
                        </a:rPr>
                        <a:t>Differenza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6280088"/>
                  </a:ext>
                </a:extLst>
              </a:tr>
              <a:tr h="264225">
                <a:tc>
                  <a:txBody>
                    <a:bodyPr/>
                    <a:lstStyle/>
                    <a:p>
                      <a:r>
                        <a:rPr lang="it-IT" sz="2000" kern="1200" spc="10" baseline="0" dirty="0">
                          <a:solidFill>
                            <a:srgbClr val="002C4B"/>
                          </a:solidFill>
                          <a:latin typeface="LM Roman 10" pitchFamily="2" charset="77"/>
                          <a:ea typeface="+mn-ea"/>
                          <a:cs typeface="+mn-cs"/>
                        </a:rPr>
                        <a:t>Metodo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b="1" dirty="0">
                          <a:solidFill>
                            <a:srgbClr val="205E78"/>
                          </a:solidFill>
                        </a:rPr>
                        <a:t>3,14</a:t>
                      </a:r>
                      <a:r>
                        <a:rPr lang="it-IT" dirty="0"/>
                        <a:t>57487268742343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it-IT" sz="1800" kern="1200" dirty="0">
                          <a:solidFill>
                            <a:srgbClr val="002C4B"/>
                          </a:solidFill>
                          <a:latin typeface="+mn-lt"/>
                          <a:ea typeface="+mn-ea"/>
                          <a:cs typeface="+mn-cs"/>
                        </a:rPr>
                        <a:t>0,0041560732844399</a:t>
                      </a:r>
                    </a:p>
                    <a:p>
                      <a:pPr marL="0" algn="l" defTabSz="914400" rtl="0" eaLnBrk="1" latinLnBrk="0" hangingPunct="1"/>
                      <a:endParaRPr lang="it-IT" sz="1800" kern="1200" dirty="0">
                        <a:solidFill>
                          <a:srgbClr val="002C4B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2205559"/>
                  </a:ext>
                </a:extLst>
              </a:tr>
              <a:tr h="264225">
                <a:tc>
                  <a:txBody>
                    <a:bodyPr/>
                    <a:lstStyle/>
                    <a:p>
                      <a:r>
                        <a:rPr lang="it-IT" sz="2000" kern="1200" spc="10" baseline="0" dirty="0">
                          <a:solidFill>
                            <a:srgbClr val="002C4B"/>
                          </a:solidFill>
                          <a:latin typeface="LM Roman 10" pitchFamily="2" charset="77"/>
                          <a:ea typeface="+mn-ea"/>
                          <a:cs typeface="+mn-cs"/>
                        </a:rPr>
                        <a:t>Metodo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b="1" dirty="0">
                          <a:solidFill>
                            <a:srgbClr val="205E78"/>
                          </a:solidFill>
                        </a:rPr>
                        <a:t>3,14</a:t>
                      </a:r>
                      <a:r>
                        <a:rPr lang="it-IT" dirty="0"/>
                        <a:t>2369057211926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it-IT" sz="1800" kern="1200" dirty="0">
                          <a:solidFill>
                            <a:srgbClr val="002C4B"/>
                          </a:solidFill>
                          <a:latin typeface="+mn-lt"/>
                          <a:ea typeface="+mn-ea"/>
                          <a:cs typeface="+mn-cs"/>
                        </a:rPr>
                        <a:t>0,0007764036221301</a:t>
                      </a:r>
                    </a:p>
                    <a:p>
                      <a:pPr marL="0" algn="l" defTabSz="914400" rtl="0" eaLnBrk="1" latinLnBrk="0" hangingPunct="1"/>
                      <a:endParaRPr lang="it-IT" sz="1800" kern="1200" dirty="0">
                        <a:solidFill>
                          <a:srgbClr val="002C4B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746260"/>
                  </a:ext>
                </a:extLst>
              </a:tr>
              <a:tr h="264225">
                <a:tc>
                  <a:txBody>
                    <a:bodyPr/>
                    <a:lstStyle/>
                    <a:p>
                      <a:r>
                        <a:rPr lang="it-IT" sz="2000" kern="1200" spc="10" baseline="0" dirty="0">
                          <a:solidFill>
                            <a:srgbClr val="002C4B"/>
                          </a:solidFill>
                          <a:latin typeface="LM Roman 10" pitchFamily="2" charset="77"/>
                          <a:ea typeface="+mn-ea"/>
                          <a:cs typeface="+mn-cs"/>
                        </a:rPr>
                        <a:t>Metodo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b="1" dirty="0">
                          <a:solidFill>
                            <a:srgbClr val="205E78"/>
                          </a:solidFill>
                        </a:rPr>
                        <a:t>3,14</a:t>
                      </a:r>
                      <a:r>
                        <a:rPr lang="it-IT" dirty="0"/>
                        <a:t>37464428320077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it-IT" sz="1800" kern="1200" dirty="0">
                          <a:solidFill>
                            <a:srgbClr val="002C4B"/>
                          </a:solidFill>
                          <a:latin typeface="+mn-lt"/>
                          <a:ea typeface="+mn-ea"/>
                          <a:cs typeface="+mn-cs"/>
                        </a:rPr>
                        <a:t>0,0021537892422101</a:t>
                      </a:r>
                    </a:p>
                    <a:p>
                      <a:pPr marL="0" algn="l" defTabSz="914400" rtl="0" eaLnBrk="1" latinLnBrk="0" hangingPunct="1"/>
                      <a:endParaRPr lang="it-IT" sz="1800" kern="1200" dirty="0">
                        <a:solidFill>
                          <a:srgbClr val="002C4B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6646973"/>
                  </a:ext>
                </a:extLst>
              </a:tr>
              <a:tr h="270455">
                <a:tc>
                  <a:txBody>
                    <a:bodyPr/>
                    <a:lstStyle/>
                    <a:p>
                      <a:r>
                        <a:rPr lang="it-IT" sz="2000" kern="1200" spc="10" baseline="0" dirty="0">
                          <a:solidFill>
                            <a:srgbClr val="002C4B"/>
                          </a:solidFill>
                          <a:latin typeface="LM Roman 10" pitchFamily="2" charset="77"/>
                          <a:ea typeface="+mn-ea"/>
                          <a:cs typeface="+mn-cs"/>
                        </a:rPr>
                        <a:t>Metodo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b="1" dirty="0">
                          <a:solidFill>
                            <a:srgbClr val="205E78"/>
                          </a:solidFill>
                        </a:rPr>
                        <a:t>3,14</a:t>
                      </a:r>
                      <a:r>
                        <a:rPr lang="it-IT" dirty="0"/>
                        <a:t>28516830483048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it-IT" sz="1800" kern="1200" dirty="0">
                          <a:solidFill>
                            <a:srgbClr val="002C4B"/>
                          </a:solidFill>
                          <a:latin typeface="+mn-lt"/>
                          <a:ea typeface="+mn-ea"/>
                          <a:cs typeface="+mn-cs"/>
                        </a:rPr>
                        <a:t>0,0012590294585100</a:t>
                      </a:r>
                    </a:p>
                    <a:p>
                      <a:pPr marL="0" algn="l" defTabSz="914400" rtl="0" eaLnBrk="1" latinLnBrk="0" hangingPunct="1"/>
                      <a:endParaRPr lang="it-IT" sz="1800" kern="1200" dirty="0">
                        <a:solidFill>
                          <a:srgbClr val="002C4B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948840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1" name="CasellaDiTesto 10">
                <a:extLst>
                  <a:ext uri="{FF2B5EF4-FFF2-40B4-BE49-F238E27FC236}">
                    <a16:creationId xmlns:a16="http://schemas.microsoft.com/office/drawing/2014/main" id="{BAAA2A8E-2B33-42E3-982F-D0C9D7458DFD}"/>
                  </a:ext>
                </a:extLst>
              </p:cNvPr>
              <p:cNvSpPr txBox="1"/>
              <p:nvPr/>
            </p:nvSpPr>
            <p:spPr>
              <a:xfrm>
                <a:off x="4512996" y="1828800"/>
                <a:ext cx="4821864" cy="461665"/>
              </a:xfrm>
              <a:prstGeom prst="rect">
                <a:avLst/>
              </a:prstGeom>
              <a:noFill/>
              <a:ln w="38100">
                <a:solidFill>
                  <a:srgbClr val="205E78"/>
                </a:solidFill>
              </a:ln>
              <a:effectLst>
                <a:innerShdw blurRad="1270000" dist="50800" dir="13500000">
                  <a:prstClr val="black">
                    <a:alpha val="60000"/>
                  </a:prstClr>
                </a:innerShdw>
              </a:effectLst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it-IT" sz="2400" i="1" smtClean="0">
                        <a:latin typeface="Cambria Math" panose="02040503050406030204" pitchFamily="18" charset="0"/>
                      </a:rPr>
                      <m:t>𝜋</m:t>
                    </m:r>
                    <m:r>
                      <a:rPr lang="it-IT" sz="2400" b="0" i="0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it-IT" sz="2400" dirty="0"/>
                  <a:t> 3,14159265358979323846…</a:t>
                </a:r>
              </a:p>
            </p:txBody>
          </p:sp>
        </mc:Choice>
        <mc:Fallback xmlns="">
          <p:sp>
            <p:nvSpPr>
              <p:cNvPr id="11" name="CasellaDiTesto 10">
                <a:extLst>
                  <a:ext uri="{FF2B5EF4-FFF2-40B4-BE49-F238E27FC236}">
                    <a16:creationId xmlns:a16="http://schemas.microsoft.com/office/drawing/2014/main" id="{BAAA2A8E-2B33-42E3-982F-D0C9D7458D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12996" y="1828800"/>
                <a:ext cx="4821864" cy="461665"/>
              </a:xfrm>
              <a:prstGeom prst="rect">
                <a:avLst/>
              </a:prstGeom>
              <a:blipFill>
                <a:blip r:embed="rId9"/>
                <a:stretch>
                  <a:fillRect t="-6098" b="-23171"/>
                </a:stretch>
              </a:blipFill>
              <a:ln w="38100">
                <a:solidFill>
                  <a:srgbClr val="205E78"/>
                </a:solidFill>
              </a:ln>
              <a:effectLst>
                <a:innerShdw blurRad="1270000" dist="50800" dir="13500000">
                  <a:prstClr val="black">
                    <a:alpha val="60000"/>
                  </a:prstClr>
                </a:innerShdw>
              </a:effectLst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itolo 1">
                <a:extLst>
                  <a:ext uri="{FF2B5EF4-FFF2-40B4-BE49-F238E27FC236}">
                    <a16:creationId xmlns:a16="http://schemas.microsoft.com/office/drawing/2014/main" id="{8655225A-6698-4234-88AF-513F530E9D18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2781333" y="-241984"/>
                <a:ext cx="8170445" cy="1397124"/>
              </a:xfrm>
            </p:spPr>
            <p:txBody>
              <a:bodyPr/>
              <a:lstStyle/>
              <a:p>
                <a:r>
                  <a:rPr lang="it-IT" dirty="0">
                    <a:latin typeface="LM Roman 10" pitchFamily="2" charset="77"/>
                  </a:rPr>
                  <a:t>Calcolare una stima del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𝜋</m:t>
                    </m:r>
                  </m:oMath>
                </a14:m>
                <a:endParaRPr lang="it-IT" b="0" dirty="0">
                  <a:latin typeface="Latin Modern Math" panose="02000503000000000000" pitchFamily="50" charset="0"/>
                  <a:ea typeface="Latin Modern Math" panose="02000503000000000000" pitchFamily="50" charset="0"/>
                </a:endParaRPr>
              </a:p>
            </p:txBody>
          </p:sp>
        </mc:Choice>
        <mc:Fallback xmlns="">
          <p:sp>
            <p:nvSpPr>
              <p:cNvPr id="13" name="Titolo 1">
                <a:extLst>
                  <a:ext uri="{FF2B5EF4-FFF2-40B4-BE49-F238E27FC236}">
                    <a16:creationId xmlns:a16="http://schemas.microsoft.com/office/drawing/2014/main" id="{8655225A-6698-4234-88AF-513F530E9D1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2781333" y="-241984"/>
                <a:ext cx="8170445" cy="1397124"/>
              </a:xfrm>
              <a:blipFill>
                <a:blip r:embed="rId10"/>
                <a:stretch>
                  <a:fillRect l="-2983" b="-1353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22460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0101B68-E271-C99B-3603-40860AE1F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2522" y="-244036"/>
            <a:ext cx="8493534" cy="1397124"/>
          </a:xfrm>
        </p:spPr>
        <p:txBody>
          <a:bodyPr>
            <a:normAutofit/>
          </a:bodyPr>
          <a:lstStyle/>
          <a:p>
            <a:r>
              <a:rPr lang="it-IT" dirty="0">
                <a:latin typeface="LM Roman 10" pitchFamily="2" charset="77"/>
              </a:rPr>
              <a:t>Altre applicazioni del TRNG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EE7BE84-25A0-6354-ADA9-82E03C25AD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40273" y="1476375"/>
            <a:ext cx="7914997" cy="4351337"/>
          </a:xfrm>
        </p:spPr>
        <p:txBody>
          <a:bodyPr>
            <a:normAutofit/>
          </a:bodyPr>
          <a:lstStyle/>
          <a:p>
            <a:r>
              <a:rPr lang="it-IT" sz="2800" dirty="0">
                <a:latin typeface="LM Roman 10" pitchFamily="2" charset="77"/>
              </a:rPr>
              <a:t>Assegnazione delle parti da esporre agli stagisti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E0286B7D-6E0C-CDF1-20CD-AD0AD5179B0F}"/>
              </a:ext>
            </a:extLst>
          </p:cNvPr>
          <p:cNvSpPr/>
          <p:nvPr/>
        </p:nvSpPr>
        <p:spPr>
          <a:xfrm>
            <a:off x="0" y="0"/>
            <a:ext cx="2438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A6C3BEBF-7CD9-0A06-29AD-2DF6BA1F2BBA}"/>
              </a:ext>
            </a:extLst>
          </p:cNvPr>
          <p:cNvSpPr/>
          <p:nvPr/>
        </p:nvSpPr>
        <p:spPr>
          <a:xfrm>
            <a:off x="11300178" y="0"/>
            <a:ext cx="89182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accent1"/>
              </a:solidFill>
            </a:endParaRPr>
          </a:p>
        </p:txBody>
      </p:sp>
      <p:pic>
        <p:nvPicPr>
          <p:cNvPr id="7" name="Immagine 1">
            <a:extLst>
              <a:ext uri="{FF2B5EF4-FFF2-40B4-BE49-F238E27FC236}">
                <a16:creationId xmlns:a16="http://schemas.microsoft.com/office/drawing/2014/main" id="{6E0A9FE4-4CB8-601E-3F31-1DF52623C0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050" y="215838"/>
            <a:ext cx="2158877" cy="139712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8" name="Segnaposto contenuto 5">
            <a:extLst>
              <a:ext uri="{FF2B5EF4-FFF2-40B4-BE49-F238E27FC236}">
                <a16:creationId xmlns:a16="http://schemas.microsoft.com/office/drawing/2014/main" id="{6554B5D6-23BF-44BC-B1E5-7D9DA446D8A7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-801243" y="1828800"/>
          <a:ext cx="4077462" cy="45746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Rettangolo 8">
            <a:extLst>
              <a:ext uri="{FF2B5EF4-FFF2-40B4-BE49-F238E27FC236}">
                <a16:creationId xmlns:a16="http://schemas.microsoft.com/office/drawing/2014/main" id="{E7819C58-96E2-4FFE-B942-3EA58EF9B7B1}"/>
              </a:ext>
            </a:extLst>
          </p:cNvPr>
          <p:cNvSpPr/>
          <p:nvPr/>
        </p:nvSpPr>
        <p:spPr>
          <a:xfrm>
            <a:off x="2551005" y="6519446"/>
            <a:ext cx="473719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1600" dirty="0">
                <a:solidFill>
                  <a:srgbClr val="3F97B3"/>
                </a:solidFill>
              </a:rPr>
              <a:t>1 luglio 2022                                             Tema E</a:t>
            </a:r>
            <a:endParaRPr lang="en-US" sz="1600" dirty="0">
              <a:solidFill>
                <a:srgbClr val="3F97B3"/>
              </a:solidFill>
            </a:endParaRPr>
          </a:p>
        </p:txBody>
      </p:sp>
      <p:sp>
        <p:nvSpPr>
          <p:cNvPr id="10" name="Segnaposto numero diapositiva 11">
            <a:extLst>
              <a:ext uri="{FF2B5EF4-FFF2-40B4-BE49-F238E27FC236}">
                <a16:creationId xmlns:a16="http://schemas.microsoft.com/office/drawing/2014/main" id="{BD403C1D-16F2-44D0-BC34-162D23704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00178" y="6264275"/>
            <a:ext cx="914400" cy="593725"/>
          </a:xfrm>
        </p:spPr>
        <p:txBody>
          <a:bodyPr>
            <a:normAutofit/>
          </a:bodyPr>
          <a:lstStyle/>
          <a:p>
            <a:fld id="{4FAB73BC-B049-4115-A692-8D63A059BFB8}" type="slidenum">
              <a:rPr lang="en-US" sz="1600" smtClean="0"/>
              <a:t>31</a:t>
            </a:fld>
            <a:endParaRPr lang="en-US" sz="1600" dirty="0"/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B0886171-3669-427A-88F9-8B1E679E49D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78092" y="2405606"/>
            <a:ext cx="6447920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373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9A62B39-F54C-1904-18E0-B4597918CF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/>
          <a:lstStyle/>
          <a:p>
            <a:pPr algn="ctr"/>
            <a:br>
              <a:rPr lang="it-IT" dirty="0">
                <a:solidFill>
                  <a:schemeClr val="bg2"/>
                </a:solidFill>
                <a:latin typeface="LM Roman 10" pitchFamily="2" charset="77"/>
              </a:rPr>
            </a:br>
            <a:r>
              <a:rPr lang="it-IT" sz="1600" dirty="0">
                <a:solidFill>
                  <a:schemeClr val="bg2"/>
                </a:solidFill>
                <a:latin typeface="LM Roman 10" pitchFamily="2" charset="77"/>
              </a:rPr>
              <a:t> </a:t>
            </a:r>
            <a:br>
              <a:rPr lang="it-IT" dirty="0">
                <a:solidFill>
                  <a:schemeClr val="bg2"/>
                </a:solidFill>
                <a:latin typeface="LM Roman 10" pitchFamily="2" charset="77"/>
              </a:rPr>
            </a:br>
            <a:endParaRPr lang="it-IT" dirty="0">
              <a:solidFill>
                <a:schemeClr val="accent6">
                  <a:lumMod val="75000"/>
                </a:schemeClr>
              </a:solidFill>
              <a:latin typeface="LM Roman 10" pitchFamily="2" charset="77"/>
            </a:endParaRPr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E4303F36-1EC1-A93C-5358-11493162D91E}"/>
              </a:ext>
            </a:extLst>
          </p:cNvPr>
          <p:cNvSpPr/>
          <p:nvPr/>
        </p:nvSpPr>
        <p:spPr>
          <a:xfrm>
            <a:off x="0" y="0"/>
            <a:ext cx="89182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Schoolbook" panose="02040604050505020304"/>
              <a:ea typeface="+mn-ea"/>
              <a:cs typeface="+mn-cs"/>
            </a:endParaRP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3DB9718B-7495-CBC7-C9B7-F7D02ABB9F61}"/>
              </a:ext>
            </a:extLst>
          </p:cNvPr>
          <p:cNvSpPr/>
          <p:nvPr/>
        </p:nvSpPr>
        <p:spPr>
          <a:xfrm>
            <a:off x="11300178" y="0"/>
            <a:ext cx="89182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>
              <a:ln>
                <a:noFill/>
              </a:ln>
              <a:solidFill>
                <a:srgbClr val="3F97B3"/>
              </a:solidFill>
              <a:effectLst/>
              <a:uLnTx/>
              <a:uFillTx/>
              <a:latin typeface="Century Schoolbook" panose="02040604050505020304"/>
              <a:ea typeface="+mn-ea"/>
              <a:cs typeface="+mn-cs"/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CB5E0CAA-ED70-4FEE-9186-33F75B9EAA20}"/>
              </a:ext>
            </a:extLst>
          </p:cNvPr>
          <p:cNvSpPr txBox="1"/>
          <p:nvPr/>
        </p:nvSpPr>
        <p:spPr>
          <a:xfrm>
            <a:off x="1135501" y="273316"/>
            <a:ext cx="1050785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6600" b="1" spc="-50" dirty="0" err="1">
                <a:solidFill>
                  <a:schemeClr val="bg2"/>
                </a:solidFill>
                <a:latin typeface="LM Roman 10" pitchFamily="2" charset="77"/>
                <a:ea typeface="+mj-ea"/>
                <a:cs typeface="+mj-cs"/>
              </a:rPr>
              <a:t>Grazi</a:t>
            </a:r>
            <a:r>
              <a:rPr lang="it-IT" sz="6600" b="1" spc="-50" dirty="0" err="1">
                <a:solidFill>
                  <a:srgbClr val="3F97B3"/>
                </a:solidFill>
                <a:latin typeface="LM Roman 10" pitchFamily="2" charset="77"/>
                <a:ea typeface="+mj-ea"/>
                <a:cs typeface="+mj-cs"/>
              </a:rPr>
              <a:t>E</a:t>
            </a:r>
            <a:r>
              <a:rPr lang="it-IT" sz="6600" b="1" spc="-50" dirty="0">
                <a:solidFill>
                  <a:schemeClr val="bg2"/>
                </a:solidFill>
                <a:latin typeface="LM Roman 10" pitchFamily="2" charset="77"/>
                <a:ea typeface="+mj-ea"/>
                <a:cs typeface="+mj-cs"/>
              </a:rPr>
              <a:t> per l’attenzione!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8C249EC6-4A7C-4499-891A-AF5598A507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1468" y="1572308"/>
            <a:ext cx="5297714" cy="397328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Immagine 1">
            <a:extLst>
              <a:ext uri="{FF2B5EF4-FFF2-40B4-BE49-F238E27FC236}">
                <a16:creationId xmlns:a16="http://schemas.microsoft.com/office/drawing/2014/main" id="{2A707F2D-B64B-48E6-BE14-EBCFC4A165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9256" y="1417186"/>
            <a:ext cx="2604778" cy="1685690"/>
          </a:xfrm>
          <a:prstGeom prst="roundRect">
            <a:avLst>
              <a:gd name="adj" fmla="val 16667"/>
            </a:avLst>
          </a:prstGeom>
          <a:ln>
            <a:noFill/>
          </a:ln>
          <a:effectLst/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0ACCC7D5-3E04-41B4-8797-0F1088DA4A1B}"/>
              </a:ext>
            </a:extLst>
          </p:cNvPr>
          <p:cNvSpPr txBox="1"/>
          <p:nvPr/>
        </p:nvSpPr>
        <p:spPr>
          <a:xfrm>
            <a:off x="8920464" y="1798366"/>
            <a:ext cx="24583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>
                <a:solidFill>
                  <a:srgbClr val="002C4B"/>
                </a:solidFill>
              </a:rPr>
              <a:t>Tema </a:t>
            </a:r>
            <a:r>
              <a:rPr lang="it-IT" sz="2400" b="1" dirty="0">
                <a:solidFill>
                  <a:srgbClr val="3F97B3"/>
                </a:solidFill>
              </a:rPr>
              <a:t>E</a:t>
            </a:r>
            <a:r>
              <a:rPr lang="it-IT" sz="2400" b="1" dirty="0">
                <a:solidFill>
                  <a:srgbClr val="002C4B"/>
                </a:solidFill>
              </a:rPr>
              <a:t> </a:t>
            </a:r>
            <a:r>
              <a:rPr lang="it-IT" sz="2400" dirty="0">
                <a:solidFill>
                  <a:srgbClr val="002C4B"/>
                </a:solidFill>
              </a:rPr>
              <a:t>all’acceleratore AN2000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CB105EB2-909B-48FA-8AB5-6C4D0B86379F}"/>
              </a:ext>
            </a:extLst>
          </p:cNvPr>
          <p:cNvSpPr txBox="1"/>
          <p:nvPr/>
        </p:nvSpPr>
        <p:spPr>
          <a:xfrm>
            <a:off x="1980980" y="6077214"/>
            <a:ext cx="8168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2C4B"/>
                </a:solidFill>
                <a:latin typeface="LM Mono 10" panose="00000509000000000000" pitchFamily="49" charset="0"/>
              </a:rPr>
              <a:t>Source code: </a:t>
            </a:r>
            <a:r>
              <a:rPr lang="it-IT" dirty="0">
                <a:solidFill>
                  <a:srgbClr val="3F97B3"/>
                </a:solidFill>
                <a:latin typeface="LM Mono 10" panose="00000509000000000000" pitchFamily="49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https://github.com/RBerga06/infn-lnl-stage2022-temaE</a:t>
            </a:r>
            <a:endParaRPr lang="it-IT" dirty="0">
              <a:solidFill>
                <a:srgbClr val="3F97B3"/>
              </a:solidFill>
              <a:latin typeface="LM Mono 10" panose="000005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2581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0101B68-E271-C99B-3603-40860AE1F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4977" y="-155217"/>
            <a:ext cx="8170445" cy="1397124"/>
          </a:xfrm>
        </p:spPr>
        <p:txBody>
          <a:bodyPr>
            <a:normAutofit/>
          </a:bodyPr>
          <a:lstStyle/>
          <a:p>
            <a:pPr algn="ctr"/>
            <a:r>
              <a:rPr lang="it-IT" sz="5400" dirty="0">
                <a:latin typeface="LM Roman 10" pitchFamily="2" charset="77"/>
              </a:rPr>
              <a:t>Metodo Monte Carlo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EE7BE84-25A0-6354-ADA9-82E03C25AD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70175" y="1828800"/>
            <a:ext cx="4305251" cy="4351337"/>
          </a:xfrm>
        </p:spPr>
        <p:txBody>
          <a:bodyPr>
            <a:normAutofit fontScale="92500" lnSpcReduction="10000"/>
          </a:bodyPr>
          <a:lstStyle/>
          <a:p>
            <a:pPr algn="just"/>
            <a:r>
              <a:rPr lang="it-IT" sz="2800" dirty="0">
                <a:latin typeface="LM Roman 10" pitchFamily="2" charset="77"/>
              </a:rPr>
              <a:t>Si generano coordinate a partire dai numeri causali</a:t>
            </a:r>
          </a:p>
          <a:p>
            <a:pPr algn="just"/>
            <a:r>
              <a:rPr lang="it-IT" sz="2800" dirty="0">
                <a:latin typeface="LM Roman 10" pitchFamily="2" charset="77"/>
              </a:rPr>
              <a:t>Si inscrive la figura in un quadrato</a:t>
            </a:r>
          </a:p>
          <a:p>
            <a:pPr algn="just"/>
            <a:r>
              <a:rPr lang="it-IT" sz="2800" dirty="0">
                <a:latin typeface="LM Roman 10" pitchFamily="2" charset="77"/>
              </a:rPr>
              <a:t>Per trovare l’area della figura si calcola il rapporto tra i punti interni alla figura ed i punti totali e la si moltiplica per l’area del quadrato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E0286B7D-6E0C-CDF1-20CD-AD0AD5179B0F}"/>
              </a:ext>
            </a:extLst>
          </p:cNvPr>
          <p:cNvSpPr/>
          <p:nvPr/>
        </p:nvSpPr>
        <p:spPr>
          <a:xfrm>
            <a:off x="0" y="0"/>
            <a:ext cx="2438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Schoolbook" panose="02040604050505020304"/>
              <a:ea typeface="+mn-ea"/>
              <a:cs typeface="+mn-cs"/>
            </a:endParaRPr>
          </a:p>
        </p:txBody>
      </p:sp>
      <p:pic>
        <p:nvPicPr>
          <p:cNvPr id="7" name="Immagine 1">
            <a:extLst>
              <a:ext uri="{FF2B5EF4-FFF2-40B4-BE49-F238E27FC236}">
                <a16:creationId xmlns:a16="http://schemas.microsoft.com/office/drawing/2014/main" id="{6E0A9FE4-4CB8-601E-3F31-1DF52623C0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050" y="215838"/>
            <a:ext cx="2158877" cy="139712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8" name="Segnaposto contenuto 5">
            <a:extLst>
              <a:ext uri="{FF2B5EF4-FFF2-40B4-BE49-F238E27FC236}">
                <a16:creationId xmlns:a16="http://schemas.microsoft.com/office/drawing/2014/main" id="{6554B5D6-23BF-44BC-B1E5-7D9DA446D8A7}"/>
              </a:ext>
            </a:extLst>
          </p:cNvPr>
          <p:cNvGraphicFramePr>
            <a:graphicFrameLocks/>
          </p:cNvGraphicFramePr>
          <p:nvPr/>
        </p:nvGraphicFramePr>
        <p:xfrm>
          <a:off x="-801243" y="1828800"/>
          <a:ext cx="4077462" cy="45746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mc:AlternateContent xmlns:mc="http://schemas.openxmlformats.org/markup-compatibility/2006">
        <mc:Choice xmlns:a14="http://schemas.microsoft.com/office/drawing/2010/main" Requires="a14"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35F860B4-1141-44EA-98D8-BA55F2998FFC}"/>
                  </a:ext>
                </a:extLst>
              </p:cNvPr>
              <p:cNvSpPr txBox="1"/>
              <p:nvPr/>
            </p:nvSpPr>
            <p:spPr>
              <a:xfrm>
                <a:off x="6535988" y="5823714"/>
                <a:ext cx="4394890" cy="4944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it-IT" b="0" i="0" smtClean="0">
                        <a:latin typeface="Cambria Math" panose="02040503050406030204" pitchFamily="18" charset="0"/>
                        <a:ea typeface="Latin Modern Math" panose="02000503000000000000" pitchFamily="50" charset="0"/>
                      </a:rPr>
                      <m:t>Are</m:t>
                    </m:r>
                    <m:sSub>
                      <m:sSubPr>
                        <m:ctrlPr>
                          <a:rPr lang="it-IT" b="0" smtClean="0">
                            <a:latin typeface="Cambria Math" panose="02040503050406030204" pitchFamily="18" charset="0"/>
                            <a:ea typeface="Latin Modern Math" panose="02000503000000000000" pitchFamily="50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it-IT" b="0" i="0" smtClean="0">
                            <a:latin typeface="Cambria Math" panose="02040503050406030204" pitchFamily="18" charset="0"/>
                            <a:ea typeface="Latin Modern Math" panose="02000503000000000000" pitchFamily="50" charset="0"/>
                          </a:rPr>
                          <m:t>a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it-IT" b="0" i="0" smtClean="0">
                            <a:latin typeface="Cambria Math" panose="02040503050406030204" pitchFamily="18" charset="0"/>
                            <a:ea typeface="Latin Modern Math" panose="02000503000000000000" pitchFamily="50" charset="0"/>
                          </a:rPr>
                          <m:t>figura</m:t>
                        </m:r>
                      </m:sub>
                    </m:sSub>
                  </m:oMath>
                </a14:m>
                <a:r>
                  <a:rPr lang="it-IT" dirty="0">
                    <a:latin typeface="Latin Modern Math" panose="02000503000000000000" pitchFamily="50" charset="0"/>
                    <a:ea typeface="Latin Modern Math" panose="02000503000000000000" pitchFamily="50" charset="0"/>
                  </a:rPr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>
                            <a:latin typeface="Latin Modern Math" panose="02000503000000000000" pitchFamily="50" charset="0"/>
                            <a:ea typeface="Latin Modern Math" panose="02000503000000000000" pitchFamily="50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it-IT">
                            <a:latin typeface="Latin Modern Math" panose="02000503000000000000" pitchFamily="50" charset="0"/>
                            <a:ea typeface="Latin Modern Math" panose="02000503000000000000" pitchFamily="50" charset="0"/>
                          </a:rPr>
                          <m:t>Area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it-IT">
                            <a:latin typeface="Latin Modern Math" panose="02000503000000000000" pitchFamily="50" charset="0"/>
                            <a:ea typeface="Latin Modern Math" panose="02000503000000000000" pitchFamily="50" charset="0"/>
                          </a:rPr>
                          <m:t>quadrato</m:t>
                        </m:r>
                        <m:r>
                          <a:rPr lang="it-IT">
                            <a:latin typeface="Latin Modern Math" panose="02000503000000000000" pitchFamily="50" charset="0"/>
                            <a:ea typeface="Latin Modern Math" panose="02000503000000000000" pitchFamily="50" charset="0"/>
                          </a:rPr>
                          <m:t> </m:t>
                        </m:r>
                      </m:sub>
                    </m:sSub>
                    <m:r>
                      <a:rPr lang="it-IT">
                        <a:latin typeface="Latin Modern Math" panose="02000503000000000000" pitchFamily="50" charset="0"/>
                        <a:ea typeface="Latin Modern Math" panose="02000503000000000000" pitchFamily="50" charset="0"/>
                      </a:rPr>
                      <m:t> × </m:t>
                    </m:r>
                    <m:f>
                      <m:fPr>
                        <m:ctrlPr>
                          <a:rPr lang="en-US" i="1">
                            <a:latin typeface="Latin Modern Math" panose="02000503000000000000" pitchFamily="50" charset="0"/>
                            <a:ea typeface="Latin Modern Math" panose="02000503000000000000" pitchFamily="50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it-IT">
                            <a:latin typeface="Latin Modern Math" panose="02000503000000000000" pitchFamily="50" charset="0"/>
                            <a:ea typeface="Latin Modern Math" panose="02000503000000000000" pitchFamily="50" charset="0"/>
                          </a:rPr>
                          <m:t>Punti</m:t>
                        </m:r>
                        <m:r>
                          <a:rPr lang="it-IT">
                            <a:latin typeface="Latin Modern Math" panose="02000503000000000000" pitchFamily="50" charset="0"/>
                            <a:ea typeface="Latin Modern Math" panose="02000503000000000000" pitchFamily="50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it-IT">
                            <a:latin typeface="Latin Modern Math" panose="02000503000000000000" pitchFamily="50" charset="0"/>
                            <a:ea typeface="Latin Modern Math" panose="02000503000000000000" pitchFamily="50" charset="0"/>
                          </a:rPr>
                          <m:t>interni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it-IT">
                            <a:latin typeface="Latin Modern Math" panose="02000503000000000000" pitchFamily="50" charset="0"/>
                            <a:ea typeface="Latin Modern Math" panose="02000503000000000000" pitchFamily="50" charset="0"/>
                          </a:rPr>
                          <m:t>Punti</m:t>
                        </m:r>
                        <m:r>
                          <a:rPr lang="it-IT" i="0">
                            <a:latin typeface="Latin Modern Math" panose="02000503000000000000" pitchFamily="50" charset="0"/>
                            <a:ea typeface="Latin Modern Math" panose="02000503000000000000" pitchFamily="50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it-IT" b="0" i="0" smtClean="0">
                            <a:latin typeface="Latin Modern Math" panose="02000503000000000000" pitchFamily="50" charset="0"/>
                            <a:ea typeface="Latin Modern Math" panose="02000503000000000000" pitchFamily="50" charset="0"/>
                          </a:rPr>
                          <m:t>totali</m:t>
                        </m:r>
                      </m:den>
                    </m:f>
                  </m:oMath>
                </a14:m>
                <a:endParaRPr lang="it-IT" dirty="0">
                  <a:latin typeface="Latin Modern Math" panose="02000503000000000000" pitchFamily="50" charset="0"/>
                  <a:ea typeface="Latin Modern Math" panose="02000503000000000000" pitchFamily="50" charset="0"/>
                </a:endParaRPr>
              </a:p>
            </p:txBody>
          </p:sp>
        </mc:Choice>
        <mc:Fallback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35F860B4-1141-44EA-98D8-BA55F2998FF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35988" y="5823714"/>
                <a:ext cx="4394890" cy="494431"/>
              </a:xfrm>
              <a:prstGeom prst="rect">
                <a:avLst/>
              </a:prstGeom>
              <a:blipFill>
                <a:blip r:embed="rId8"/>
                <a:stretch>
                  <a:fillRect b="-19753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CasellaDiTesto 8">
            <a:extLst>
              <a:ext uri="{FF2B5EF4-FFF2-40B4-BE49-F238E27FC236}">
                <a16:creationId xmlns:a16="http://schemas.microsoft.com/office/drawing/2014/main" id="{60EC090E-9BEF-4A2A-BCEA-3202E8E954CC}"/>
              </a:ext>
            </a:extLst>
          </p:cNvPr>
          <p:cNvSpPr txBox="1"/>
          <p:nvPr/>
        </p:nvSpPr>
        <p:spPr>
          <a:xfrm>
            <a:off x="7533492" y="4719992"/>
            <a:ext cx="39026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1000" spc="10" dirty="0">
                <a:solidFill>
                  <a:schemeClr val="tx1">
                    <a:lumMod val="65000"/>
                    <a:lumOff val="35000"/>
                  </a:schemeClr>
                </a:solidFill>
                <a:latin typeface="LM Roman 10" pitchFamily="2" charset="77"/>
              </a:rPr>
              <a:t>1. Calcolo dell’area del cerchio tramite il metodo Monte Carlo</a:t>
            </a:r>
          </a:p>
        </p:txBody>
      </p:sp>
      <p:sp>
        <p:nvSpPr>
          <p:cNvPr id="16" name="Segnaposto piè di pagina 12">
            <a:extLst>
              <a:ext uri="{FF2B5EF4-FFF2-40B4-BE49-F238E27FC236}">
                <a16:creationId xmlns:a16="http://schemas.microsoft.com/office/drawing/2014/main" id="{70740994-8961-4E80-B46E-2D1044431DA1}"/>
              </a:ext>
            </a:extLst>
          </p:cNvPr>
          <p:cNvSpPr txBox="1">
            <a:spLocks/>
          </p:cNvSpPr>
          <p:nvPr/>
        </p:nvSpPr>
        <p:spPr>
          <a:xfrm>
            <a:off x="2894123" y="6092694"/>
            <a:ext cx="48674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50" kern="1200">
                <a:solidFill>
                  <a:schemeClr val="accent1">
                    <a:lumMod val="40000"/>
                    <a:lumOff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400" dirty="0"/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48E252B1-7357-4442-B6AF-5C6D61C6C9AF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28423" t="8438" r="28921" b="8006"/>
          <a:stretch/>
        </p:blipFill>
        <p:spPr>
          <a:xfrm>
            <a:off x="7813245" y="1414506"/>
            <a:ext cx="3150348" cy="3254127"/>
          </a:xfrm>
          <a:prstGeom prst="rect">
            <a:avLst/>
          </a:prstGeom>
        </p:spPr>
      </p:pic>
      <p:sp>
        <p:nvSpPr>
          <p:cNvPr id="15" name="Rettangolo 14">
            <a:extLst>
              <a:ext uri="{FF2B5EF4-FFF2-40B4-BE49-F238E27FC236}">
                <a16:creationId xmlns:a16="http://schemas.microsoft.com/office/drawing/2014/main" id="{78265201-8E53-4D5F-95C6-9EA83F388109}"/>
              </a:ext>
            </a:extLst>
          </p:cNvPr>
          <p:cNvSpPr/>
          <p:nvPr/>
        </p:nvSpPr>
        <p:spPr>
          <a:xfrm>
            <a:off x="11300178" y="0"/>
            <a:ext cx="89182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accent1"/>
              </a:solidFill>
            </a:endParaRPr>
          </a:p>
        </p:txBody>
      </p:sp>
      <p:sp>
        <p:nvSpPr>
          <p:cNvPr id="18" name="Rettangolo 17">
            <a:extLst>
              <a:ext uri="{FF2B5EF4-FFF2-40B4-BE49-F238E27FC236}">
                <a16:creationId xmlns:a16="http://schemas.microsoft.com/office/drawing/2014/main" id="{5CC86722-2AA4-4383-BC4F-4F3A13419F97}"/>
              </a:ext>
            </a:extLst>
          </p:cNvPr>
          <p:cNvSpPr/>
          <p:nvPr/>
        </p:nvSpPr>
        <p:spPr>
          <a:xfrm>
            <a:off x="2551005" y="6517555"/>
            <a:ext cx="473719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1600" dirty="0">
                <a:solidFill>
                  <a:srgbClr val="3F97B3"/>
                </a:solidFill>
              </a:rPr>
              <a:t>1 luglio 2022                                             Tema E</a:t>
            </a:r>
            <a:endParaRPr lang="en-US" sz="1600" dirty="0">
              <a:solidFill>
                <a:srgbClr val="3F97B3"/>
              </a:solidFill>
            </a:endParaRPr>
          </a:p>
        </p:txBody>
      </p:sp>
      <p:sp>
        <p:nvSpPr>
          <p:cNvPr id="19" name="Segnaposto numero diapositiva 11">
            <a:extLst>
              <a:ext uri="{FF2B5EF4-FFF2-40B4-BE49-F238E27FC236}">
                <a16:creationId xmlns:a16="http://schemas.microsoft.com/office/drawing/2014/main" id="{14B3CF4E-CA8A-4B38-821C-7A7E4E00C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00178" y="6264275"/>
            <a:ext cx="914400" cy="593725"/>
          </a:xfrm>
        </p:spPr>
        <p:txBody>
          <a:bodyPr>
            <a:normAutofit/>
          </a:bodyPr>
          <a:lstStyle/>
          <a:p>
            <a:fld id="{4FAB73BC-B049-4115-A692-8D63A059BFB8}" type="slidenum">
              <a:rPr lang="en-US" sz="1600" smtClean="0"/>
              <a:t>4</a:t>
            </a:fld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283264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6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0101B68-E271-C99B-3603-40860AE1F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6154" y="-89850"/>
            <a:ext cx="8170445" cy="1397124"/>
          </a:xfrm>
        </p:spPr>
        <p:txBody>
          <a:bodyPr>
            <a:normAutofit/>
          </a:bodyPr>
          <a:lstStyle/>
          <a:p>
            <a:pPr algn="ctr"/>
            <a:r>
              <a:rPr lang="it-IT" sz="5400" dirty="0">
                <a:latin typeface="LM Roman 10" pitchFamily="2" charset="77"/>
              </a:rPr>
              <a:t>Procedimento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E0286B7D-6E0C-CDF1-20CD-AD0AD5179B0F}"/>
              </a:ext>
            </a:extLst>
          </p:cNvPr>
          <p:cNvSpPr/>
          <p:nvPr/>
        </p:nvSpPr>
        <p:spPr>
          <a:xfrm>
            <a:off x="0" y="0"/>
            <a:ext cx="2438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Schoolbook" panose="02040604050505020304"/>
              <a:ea typeface="+mn-ea"/>
              <a:cs typeface="+mn-cs"/>
            </a:endParaRPr>
          </a:p>
        </p:txBody>
      </p:sp>
      <p:pic>
        <p:nvPicPr>
          <p:cNvPr id="7" name="Immagine 1">
            <a:extLst>
              <a:ext uri="{FF2B5EF4-FFF2-40B4-BE49-F238E27FC236}">
                <a16:creationId xmlns:a16="http://schemas.microsoft.com/office/drawing/2014/main" id="{6E0A9FE4-4CB8-601E-3F31-1DF52623C0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050" y="215838"/>
            <a:ext cx="2158877" cy="139712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8" name="Segnaposto contenuto 5">
            <a:extLst>
              <a:ext uri="{FF2B5EF4-FFF2-40B4-BE49-F238E27FC236}">
                <a16:creationId xmlns:a16="http://schemas.microsoft.com/office/drawing/2014/main" id="{6554B5D6-23BF-44BC-B1E5-7D9DA446D8A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39163865"/>
              </p:ext>
            </p:extLst>
          </p:nvPr>
        </p:nvGraphicFramePr>
        <p:xfrm>
          <a:off x="-801243" y="1828800"/>
          <a:ext cx="4077462" cy="45746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E19A990B-C545-4EE6-9A4F-50AF4815206E}"/>
                  </a:ext>
                </a:extLst>
              </p:cNvPr>
              <p:cNvSpPr txBox="1"/>
              <p:nvPr/>
            </p:nvSpPr>
            <p:spPr>
              <a:xfrm>
                <a:off x="2719214" y="1918650"/>
                <a:ext cx="8984261" cy="48628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47675" indent="-447675">
                  <a:buFont typeface="Arial" panose="020B0604020202020204" pitchFamily="34" charset="0"/>
                  <a:buChar char="•"/>
                </a:pPr>
                <a:r>
                  <a:rPr lang="it-IT" sz="2600" spc="1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LM Roman 10" pitchFamily="2" charset="77"/>
                  </a:rPr>
                  <a:t>Fenomeno fisico e strumentazione utilizzata</a:t>
                </a:r>
              </a:p>
              <a:p>
                <a:pPr marL="447675" indent="-447675">
                  <a:buFont typeface="Arial" panose="020B0604020202020204" pitchFamily="34" charset="0"/>
                  <a:buChar char="•"/>
                </a:pPr>
                <a:r>
                  <a:rPr lang="it-IT" sz="2600" spc="1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LM Roman 10" pitchFamily="2" charset="77"/>
                  </a:rPr>
                  <a:t>Analisi del segnale</a:t>
                </a:r>
              </a:p>
              <a:p>
                <a:endParaRPr lang="it-IT" sz="2600" spc="1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M Roman 10" pitchFamily="2" charset="77"/>
                </a:endParaRPr>
              </a:p>
              <a:p>
                <a:r>
                  <a:rPr lang="it-IT" sz="1400" spc="1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LM Roman 10" pitchFamily="2" charset="77"/>
                  </a:rPr>
                  <a:t> 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it-IT" sz="2600" spc="1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LM Roman 10" pitchFamily="2" charset="77"/>
                  </a:rPr>
                  <a:t>Calcolo delle differenze di tempo tra eventi successivi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it-IT" sz="2600" spc="1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LM Roman 10" pitchFamily="2" charset="77"/>
                  </a:rPr>
                  <a:t>Conversione in bit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it-IT" sz="2600" spc="1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LM Roman 10" pitchFamily="2" charset="77"/>
                  </a:rPr>
                  <a:t>Formazione di byte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it-IT" sz="2600" spc="1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LM Roman 10" pitchFamily="2" charset="77"/>
                  </a:rPr>
                  <a:t>Conversione dei numeri in sistema decimale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it-IT" sz="2600" spc="1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M Roman 10" pitchFamily="2" charset="77"/>
                </a:endParaRPr>
              </a:p>
              <a:p>
                <a:r>
                  <a:rPr lang="it-IT" sz="1200" spc="1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LM Roman 10" pitchFamily="2" charset="77"/>
                  </a:rPr>
                  <a:t> 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it-IT" sz="2600" spc="1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LM Roman 10" pitchFamily="2" charset="77"/>
                  </a:rPr>
                  <a:t>Calcolo di </a:t>
                </a:r>
                <a14:m>
                  <m:oMath xmlns:m="http://schemas.openxmlformats.org/officeDocument/2006/math">
                    <m:r>
                      <a:rPr lang="it-IT" sz="2600" spc="1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mbria Math" panose="02040503050406030204" pitchFamily="18" charset="0"/>
                      </a:rPr>
                      <m:t>𝜋</m:t>
                    </m:r>
                  </m:oMath>
                </a14:m>
                <a:endParaRPr lang="it-IT" sz="2600" spc="1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M Roman 10" pitchFamily="2" charset="77"/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it-IT" sz="2600" spc="1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LM Roman 10" pitchFamily="2" charset="77"/>
                  </a:rPr>
                  <a:t>Considerazioni finali</a:t>
                </a:r>
              </a:p>
              <a:p>
                <a:pPr marL="2286000" lvl="4" indent="-457200">
                  <a:buFont typeface="Arial" panose="020B0604020202020204" pitchFamily="34" charset="0"/>
                  <a:buChar char="•"/>
                </a:pPr>
                <a:endParaRPr lang="it-IT" dirty="0"/>
              </a:p>
            </p:txBody>
          </p:sp>
        </mc:Choice>
        <mc:Fallback xmlns=""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E19A990B-C545-4EE6-9A4F-50AF481520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19214" y="1918650"/>
                <a:ext cx="8984261" cy="4862870"/>
              </a:xfrm>
              <a:prstGeom prst="rect">
                <a:avLst/>
              </a:prstGeom>
              <a:blipFill>
                <a:blip r:embed="rId8"/>
                <a:stretch>
                  <a:fillRect l="-1018" t="-112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Rettangolo 13">
            <a:extLst>
              <a:ext uri="{FF2B5EF4-FFF2-40B4-BE49-F238E27FC236}">
                <a16:creationId xmlns:a16="http://schemas.microsoft.com/office/drawing/2014/main" id="{E0D040A8-D891-4A85-AB5C-357215F6BD01}"/>
              </a:ext>
            </a:extLst>
          </p:cNvPr>
          <p:cNvSpPr/>
          <p:nvPr/>
        </p:nvSpPr>
        <p:spPr>
          <a:xfrm>
            <a:off x="11300178" y="0"/>
            <a:ext cx="89182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accent1"/>
              </a:solidFill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D5B92470-3E1E-4E4A-A640-CD45CFDF968D}"/>
              </a:ext>
            </a:extLst>
          </p:cNvPr>
          <p:cNvSpPr/>
          <p:nvPr/>
        </p:nvSpPr>
        <p:spPr>
          <a:xfrm>
            <a:off x="2551005" y="6517555"/>
            <a:ext cx="473719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1600" dirty="0">
                <a:solidFill>
                  <a:srgbClr val="3F97B3"/>
                </a:solidFill>
              </a:rPr>
              <a:t>1 luglio 2022                                             Tema E</a:t>
            </a:r>
            <a:endParaRPr lang="en-US" sz="1600" dirty="0">
              <a:solidFill>
                <a:srgbClr val="3F97B3"/>
              </a:solidFill>
            </a:endParaRPr>
          </a:p>
        </p:txBody>
      </p:sp>
      <p:sp>
        <p:nvSpPr>
          <p:cNvPr id="17" name="Segnaposto numero diapositiva 11">
            <a:extLst>
              <a:ext uri="{FF2B5EF4-FFF2-40B4-BE49-F238E27FC236}">
                <a16:creationId xmlns:a16="http://schemas.microsoft.com/office/drawing/2014/main" id="{EEAFCF66-01C5-45DE-96D0-1C91AD3D3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00178" y="6264275"/>
            <a:ext cx="914400" cy="593725"/>
          </a:xfrm>
        </p:spPr>
        <p:txBody>
          <a:bodyPr>
            <a:normAutofit/>
          </a:bodyPr>
          <a:lstStyle/>
          <a:p>
            <a:fld id="{4FAB73BC-B049-4115-A692-8D63A059BFB8}" type="slidenum">
              <a:rPr lang="en-US" sz="1600" smtClean="0"/>
              <a:t>5</a:t>
            </a:fld>
            <a:endParaRPr lang="en-US" sz="1600" dirty="0"/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878E5B05-48CA-4BF1-ACC6-851B575FF5FB}"/>
              </a:ext>
            </a:extLst>
          </p:cNvPr>
          <p:cNvSpPr txBox="1"/>
          <p:nvPr/>
        </p:nvSpPr>
        <p:spPr>
          <a:xfrm>
            <a:off x="2383976" y="1994423"/>
            <a:ext cx="13106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6000" dirty="0">
                <a:solidFill>
                  <a:srgbClr val="205E78"/>
                </a:solidFill>
                <a:latin typeface="Latin Modern Math" panose="02000503000000000000" pitchFamily="50" charset="0"/>
                <a:ea typeface="Latin Modern Math" panose="02000503000000000000" pitchFamily="50" charset="0"/>
              </a:rPr>
              <a:t>{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033A4D71-6EDB-4B71-B6FF-A84C191EDFBF}"/>
              </a:ext>
            </a:extLst>
          </p:cNvPr>
          <p:cNvSpPr txBox="1"/>
          <p:nvPr/>
        </p:nvSpPr>
        <p:spPr>
          <a:xfrm>
            <a:off x="2105986" y="3531612"/>
            <a:ext cx="131064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1500" dirty="0">
                <a:solidFill>
                  <a:srgbClr val="205E78"/>
                </a:solidFill>
                <a:latin typeface="Latin Modern Math" panose="02000503000000000000" pitchFamily="50" charset="0"/>
                <a:ea typeface="Latin Modern Math" panose="02000503000000000000" pitchFamily="50" charset="0"/>
              </a:rPr>
              <a:t>{</a:t>
            </a:r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8EE238AC-9EEB-48D5-9727-43AC196E0577}"/>
              </a:ext>
            </a:extLst>
          </p:cNvPr>
          <p:cNvSpPr txBox="1"/>
          <p:nvPr/>
        </p:nvSpPr>
        <p:spPr>
          <a:xfrm>
            <a:off x="2367322" y="5592938"/>
            <a:ext cx="13106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6000" dirty="0">
                <a:solidFill>
                  <a:srgbClr val="205E78"/>
                </a:solidFill>
                <a:latin typeface="Latin Modern Math" panose="02000503000000000000" pitchFamily="50" charset="0"/>
                <a:ea typeface="Latin Modern Math" panose="02000503000000000000" pitchFamily="50" charset="0"/>
              </a:rPr>
              <a:t>{</a:t>
            </a:r>
          </a:p>
        </p:txBody>
      </p:sp>
    </p:spTree>
    <p:extLst>
      <p:ext uri="{BB962C8B-B14F-4D97-AF65-F5344CB8AC3E}">
        <p14:creationId xmlns:p14="http://schemas.microsoft.com/office/powerpoint/2010/main" val="1697377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0" grpId="0"/>
      <p:bldP spid="21" grpId="0"/>
      <p:bldP spid="2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0101B68-E271-C99B-3603-40860AE1F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8400" y="130631"/>
            <a:ext cx="9520385" cy="1397124"/>
          </a:xfrm>
        </p:spPr>
        <p:txBody>
          <a:bodyPr>
            <a:normAutofit fontScale="90000"/>
          </a:bodyPr>
          <a:lstStyle/>
          <a:p>
            <a:r>
              <a:rPr lang="it-IT" sz="5300" b="1" dirty="0"/>
              <a:t>Interazioni fra luce e materia</a:t>
            </a:r>
            <a:br>
              <a:rPr lang="it-IT" dirty="0">
                <a:latin typeface="LM Roman 10" pitchFamily="2" charset="77"/>
              </a:rPr>
            </a:br>
            <a:endParaRPr lang="it-IT" dirty="0">
              <a:latin typeface="LM Roman 10" pitchFamily="2" charset="77"/>
            </a:endParaRP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E0286B7D-6E0C-CDF1-20CD-AD0AD5179B0F}"/>
              </a:ext>
            </a:extLst>
          </p:cNvPr>
          <p:cNvSpPr/>
          <p:nvPr/>
        </p:nvSpPr>
        <p:spPr>
          <a:xfrm>
            <a:off x="0" y="0"/>
            <a:ext cx="2438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M Roman 10" pitchFamily="2" charset="77"/>
              <a:ea typeface="+mn-ea"/>
              <a:cs typeface="+mn-cs"/>
            </a:endParaRPr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A6C3BEBF-7CD9-0A06-29AD-2DF6BA1F2BBA}"/>
              </a:ext>
            </a:extLst>
          </p:cNvPr>
          <p:cNvSpPr/>
          <p:nvPr/>
        </p:nvSpPr>
        <p:spPr>
          <a:xfrm>
            <a:off x="11300178" y="0"/>
            <a:ext cx="89182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 dirty="0">
              <a:ln>
                <a:noFill/>
              </a:ln>
              <a:solidFill>
                <a:srgbClr val="3F97B3"/>
              </a:solidFill>
              <a:effectLst/>
              <a:uLnTx/>
              <a:uFillTx/>
              <a:latin typeface="LM Roman 10" pitchFamily="2" charset="77"/>
              <a:ea typeface="+mn-ea"/>
              <a:cs typeface="+mn-cs"/>
            </a:endParaRPr>
          </a:p>
        </p:txBody>
      </p:sp>
      <p:pic>
        <p:nvPicPr>
          <p:cNvPr id="7" name="Immagine 1">
            <a:extLst>
              <a:ext uri="{FF2B5EF4-FFF2-40B4-BE49-F238E27FC236}">
                <a16:creationId xmlns:a16="http://schemas.microsoft.com/office/drawing/2014/main" id="{6E0A9FE4-4CB8-601E-3F31-1DF52623C0A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050" y="215838"/>
            <a:ext cx="2158877" cy="139712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hotoelectricEffect" descr="PhotoelectricEffect">
            <a:hlinkClick r:id="" action="ppaction://media"/>
            <a:extLst>
              <a:ext uri="{FF2B5EF4-FFF2-40B4-BE49-F238E27FC236}">
                <a16:creationId xmlns:a16="http://schemas.microsoft.com/office/drawing/2014/main" id="{E9464B42-DA89-C626-1971-2576BF89AD9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671516" y="1099034"/>
            <a:ext cx="4700544" cy="264405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B5DB2526-0358-9A43-E0B7-6576E2EA14F8}"/>
              </a:ext>
            </a:extLst>
          </p:cNvPr>
          <p:cNvSpPr txBox="1"/>
          <p:nvPr/>
        </p:nvSpPr>
        <p:spPr>
          <a:xfrm>
            <a:off x="7717727" y="2298147"/>
            <a:ext cx="32367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2400" b="1" i="0" u="none" strike="noStrike" kern="1200" cap="none" spc="0" normalizeH="0" baseline="0" noProof="0" dirty="0">
                <a:ln>
                  <a:noFill/>
                </a:ln>
                <a:solidFill>
                  <a:srgbClr val="205E78"/>
                </a:solidFill>
                <a:effectLst/>
                <a:uLnTx/>
                <a:uFillTx/>
                <a:latin typeface="LM Roman 10" pitchFamily="2" charset="77"/>
                <a:ea typeface="+mn-ea"/>
                <a:cs typeface="+mn-cs"/>
              </a:rPr>
              <a:t>Effetto fotoelettrico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B92D5E74-5E94-21F0-6822-38B04136916A}"/>
              </a:ext>
            </a:extLst>
          </p:cNvPr>
          <p:cNvSpPr txBox="1"/>
          <p:nvPr/>
        </p:nvSpPr>
        <p:spPr>
          <a:xfrm>
            <a:off x="3276219" y="4942202"/>
            <a:ext cx="28007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2400" b="1" i="0" u="none" strike="noStrike" kern="1200" cap="none" spc="0" normalizeH="0" baseline="0" noProof="0" dirty="0">
                <a:ln>
                  <a:noFill/>
                </a:ln>
                <a:solidFill>
                  <a:srgbClr val="205E78"/>
                </a:solidFill>
                <a:effectLst/>
                <a:uLnTx/>
                <a:uFillTx/>
                <a:latin typeface="LM Roman 10" pitchFamily="2" charset="77"/>
                <a:ea typeface="+mn-ea"/>
                <a:cs typeface="+mn-cs"/>
              </a:rPr>
              <a:t>Effetto Compton</a:t>
            </a:r>
          </a:p>
        </p:txBody>
      </p:sp>
      <p:pic>
        <p:nvPicPr>
          <p:cNvPr id="15" name="ComptonEffect" descr="ComptonEffect">
            <a:hlinkClick r:id="" action="ppaction://media"/>
            <a:extLst>
              <a:ext uri="{FF2B5EF4-FFF2-40B4-BE49-F238E27FC236}">
                <a16:creationId xmlns:a16="http://schemas.microsoft.com/office/drawing/2014/main" id="{533903AE-8EB9-6CF2-190B-875517097610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253967" y="3851008"/>
            <a:ext cx="4700544" cy="264405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4" name="Rettangolo 13">
            <a:extLst>
              <a:ext uri="{FF2B5EF4-FFF2-40B4-BE49-F238E27FC236}">
                <a16:creationId xmlns:a16="http://schemas.microsoft.com/office/drawing/2014/main" id="{2F1086E3-4BED-490D-B486-66752B96394A}"/>
              </a:ext>
            </a:extLst>
          </p:cNvPr>
          <p:cNvSpPr/>
          <p:nvPr/>
        </p:nvSpPr>
        <p:spPr>
          <a:xfrm>
            <a:off x="11300178" y="0"/>
            <a:ext cx="89182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accent1"/>
              </a:solidFill>
            </a:endParaRPr>
          </a:p>
        </p:txBody>
      </p:sp>
      <p:sp>
        <p:nvSpPr>
          <p:cNvPr id="16" name="Rettangolo 15">
            <a:extLst>
              <a:ext uri="{FF2B5EF4-FFF2-40B4-BE49-F238E27FC236}">
                <a16:creationId xmlns:a16="http://schemas.microsoft.com/office/drawing/2014/main" id="{E6426AC9-AC6E-4A5F-BD1A-4016236D1449}"/>
              </a:ext>
            </a:extLst>
          </p:cNvPr>
          <p:cNvSpPr/>
          <p:nvPr/>
        </p:nvSpPr>
        <p:spPr>
          <a:xfrm>
            <a:off x="2551005" y="6517555"/>
            <a:ext cx="473719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1600" dirty="0">
                <a:solidFill>
                  <a:srgbClr val="3F97B3"/>
                </a:solidFill>
              </a:rPr>
              <a:t>1 luglio 2022                                             Tema E</a:t>
            </a:r>
            <a:endParaRPr lang="en-US" sz="1600" dirty="0">
              <a:solidFill>
                <a:srgbClr val="3F97B3"/>
              </a:solidFill>
            </a:endParaRPr>
          </a:p>
        </p:txBody>
      </p:sp>
      <p:sp>
        <p:nvSpPr>
          <p:cNvPr id="17" name="Segnaposto numero diapositiva 11">
            <a:extLst>
              <a:ext uri="{FF2B5EF4-FFF2-40B4-BE49-F238E27FC236}">
                <a16:creationId xmlns:a16="http://schemas.microsoft.com/office/drawing/2014/main" id="{CC866C59-C4CC-4681-AEE6-BC713FCD1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00178" y="6264275"/>
            <a:ext cx="914400" cy="593725"/>
          </a:xfrm>
        </p:spPr>
        <p:txBody>
          <a:bodyPr>
            <a:normAutofit/>
          </a:bodyPr>
          <a:lstStyle/>
          <a:p>
            <a:fld id="{4FAB73BC-B049-4115-A692-8D63A059BFB8}" type="slidenum">
              <a:rPr lang="en-US" sz="1600" smtClean="0"/>
              <a:t>6</a:t>
            </a:fld>
            <a:endParaRPr lang="en-US" sz="1600" dirty="0"/>
          </a:p>
        </p:txBody>
      </p:sp>
      <p:graphicFrame>
        <p:nvGraphicFramePr>
          <p:cNvPr id="18" name="Segnaposto contenuto 5">
            <a:extLst>
              <a:ext uri="{FF2B5EF4-FFF2-40B4-BE49-F238E27FC236}">
                <a16:creationId xmlns:a16="http://schemas.microsoft.com/office/drawing/2014/main" id="{20929A48-600C-4810-BCEE-A7354101C6F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83149256"/>
              </p:ext>
            </p:extLst>
          </p:nvPr>
        </p:nvGraphicFramePr>
        <p:xfrm>
          <a:off x="-801243" y="1828800"/>
          <a:ext cx="4077462" cy="45746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</p:spTree>
    <p:extLst>
      <p:ext uri="{BB962C8B-B14F-4D97-AF65-F5344CB8AC3E}">
        <p14:creationId xmlns:p14="http://schemas.microsoft.com/office/powerpoint/2010/main" val="3799305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2" repeatCount="indefinite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video>
              <p:cMediaNode vol="80000">
                <p:cTn id="23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  <p:bldLst>
      <p:bldP spid="2" grpId="0"/>
      <p:bldP spid="12" grpId="0"/>
      <p:bldP spid="1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E0286B7D-6E0C-CDF1-20CD-AD0AD5179B0F}"/>
              </a:ext>
            </a:extLst>
          </p:cNvPr>
          <p:cNvSpPr/>
          <p:nvPr/>
        </p:nvSpPr>
        <p:spPr>
          <a:xfrm>
            <a:off x="0" y="0"/>
            <a:ext cx="2438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M Roman 10" pitchFamily="2" charset="77"/>
              <a:ea typeface="+mn-ea"/>
              <a:cs typeface="+mn-cs"/>
            </a:endParaRPr>
          </a:p>
        </p:txBody>
      </p:sp>
      <p:pic>
        <p:nvPicPr>
          <p:cNvPr id="7" name="Immagine 1">
            <a:extLst>
              <a:ext uri="{FF2B5EF4-FFF2-40B4-BE49-F238E27FC236}">
                <a16:creationId xmlns:a16="http://schemas.microsoft.com/office/drawing/2014/main" id="{6E0A9FE4-4CB8-601E-3F31-1DF52623C0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050" y="215838"/>
            <a:ext cx="2158877" cy="139712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2EA1F4ED-C880-9498-4C4A-19463F35679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572042" y="1292994"/>
            <a:ext cx="8260997" cy="4694073"/>
          </a:xfrm>
          <a:prstGeom prst="rect">
            <a:avLst/>
          </a:prstGeom>
        </p:spPr>
      </p:pic>
      <p:sp>
        <p:nvSpPr>
          <p:cNvPr id="13" name="Rettangolo 12">
            <a:extLst>
              <a:ext uri="{FF2B5EF4-FFF2-40B4-BE49-F238E27FC236}">
                <a16:creationId xmlns:a16="http://schemas.microsoft.com/office/drawing/2014/main" id="{9E91EDA8-A5C2-4F96-A94F-F756DC436FC5}"/>
              </a:ext>
            </a:extLst>
          </p:cNvPr>
          <p:cNvSpPr/>
          <p:nvPr/>
        </p:nvSpPr>
        <p:spPr>
          <a:xfrm>
            <a:off x="11300178" y="0"/>
            <a:ext cx="89182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accent1"/>
              </a:solidFill>
            </a:endParaRP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8756C7C7-1C1F-45D0-8BD6-0E2B4430F4B6}"/>
              </a:ext>
            </a:extLst>
          </p:cNvPr>
          <p:cNvSpPr/>
          <p:nvPr/>
        </p:nvSpPr>
        <p:spPr>
          <a:xfrm>
            <a:off x="2551005" y="6517555"/>
            <a:ext cx="473719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1600" dirty="0">
                <a:solidFill>
                  <a:srgbClr val="3F97B3"/>
                </a:solidFill>
              </a:rPr>
              <a:t>1 luglio 2022                                             Tema E</a:t>
            </a:r>
            <a:endParaRPr lang="en-US" sz="1600" dirty="0">
              <a:solidFill>
                <a:srgbClr val="3F97B3"/>
              </a:solidFill>
            </a:endParaRPr>
          </a:p>
        </p:txBody>
      </p:sp>
      <p:sp>
        <p:nvSpPr>
          <p:cNvPr id="15" name="Segnaposto numero diapositiva 11">
            <a:extLst>
              <a:ext uri="{FF2B5EF4-FFF2-40B4-BE49-F238E27FC236}">
                <a16:creationId xmlns:a16="http://schemas.microsoft.com/office/drawing/2014/main" id="{74AEAAA8-7EA5-4408-87CA-325E8E729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00178" y="6264275"/>
            <a:ext cx="914400" cy="593725"/>
          </a:xfrm>
        </p:spPr>
        <p:txBody>
          <a:bodyPr>
            <a:normAutofit/>
          </a:bodyPr>
          <a:lstStyle/>
          <a:p>
            <a:fld id="{4FAB73BC-B049-4115-A692-8D63A059BFB8}" type="slidenum">
              <a:rPr lang="en-US" sz="1600" smtClean="0"/>
              <a:t>7</a:t>
            </a:fld>
            <a:endParaRPr lang="en-US" sz="1600" dirty="0"/>
          </a:p>
        </p:txBody>
      </p:sp>
      <p:graphicFrame>
        <p:nvGraphicFramePr>
          <p:cNvPr id="16" name="Segnaposto contenuto 5">
            <a:extLst>
              <a:ext uri="{FF2B5EF4-FFF2-40B4-BE49-F238E27FC236}">
                <a16:creationId xmlns:a16="http://schemas.microsoft.com/office/drawing/2014/main" id="{1B790403-E4B7-4E76-A8FC-E1BB1233952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83149256"/>
              </p:ext>
            </p:extLst>
          </p:nvPr>
        </p:nvGraphicFramePr>
        <p:xfrm>
          <a:off x="-801243" y="1828800"/>
          <a:ext cx="4077462" cy="45746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2" name="Titolo 1">
            <a:extLst>
              <a:ext uri="{FF2B5EF4-FFF2-40B4-BE49-F238E27FC236}">
                <a16:creationId xmlns:a16="http://schemas.microsoft.com/office/drawing/2014/main" id="{697C616A-F751-471A-855B-7DBD6D09B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1005" y="374636"/>
            <a:ext cx="9001534" cy="1397124"/>
          </a:xfrm>
        </p:spPr>
        <p:txBody>
          <a:bodyPr>
            <a:noAutofit/>
          </a:bodyPr>
          <a:lstStyle/>
          <a:p>
            <a:r>
              <a:rPr lang="it-IT" sz="5400" b="1" dirty="0"/>
              <a:t>Il rivelatore e l’apparato</a:t>
            </a:r>
            <a:br>
              <a:rPr lang="it-IT" sz="5400" b="1" dirty="0"/>
            </a:br>
            <a:endParaRPr lang="it-IT" sz="5400" b="1" dirty="0"/>
          </a:p>
        </p:txBody>
      </p:sp>
    </p:spTree>
    <p:extLst>
      <p:ext uri="{BB962C8B-B14F-4D97-AF65-F5344CB8AC3E}">
        <p14:creationId xmlns:p14="http://schemas.microsoft.com/office/powerpoint/2010/main" val="3411722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0101B68-E271-C99B-3603-40860AE1F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1005" y="374636"/>
            <a:ext cx="9001534" cy="1397124"/>
          </a:xfrm>
        </p:spPr>
        <p:txBody>
          <a:bodyPr>
            <a:noAutofit/>
          </a:bodyPr>
          <a:lstStyle/>
          <a:p>
            <a:r>
              <a:rPr lang="it-IT" sz="5400" b="1" dirty="0"/>
              <a:t>Il rivelatore e l’apparato</a:t>
            </a:r>
            <a:br>
              <a:rPr lang="it-IT" sz="5400" b="1" dirty="0"/>
            </a:br>
            <a:endParaRPr lang="it-IT" sz="5400" b="1" dirty="0"/>
          </a:p>
        </p:txBody>
      </p:sp>
      <p:pic>
        <p:nvPicPr>
          <p:cNvPr id="11" name="Segnaposto contenuto 10">
            <a:extLst>
              <a:ext uri="{FF2B5EF4-FFF2-40B4-BE49-F238E27FC236}">
                <a16:creationId xmlns:a16="http://schemas.microsoft.com/office/drawing/2014/main" id="{01673F40-172A-AA6C-B5DF-AA1F126B44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9860" b="5840"/>
          <a:stretch/>
        </p:blipFill>
        <p:spPr>
          <a:xfrm>
            <a:off x="2622092" y="1304692"/>
            <a:ext cx="8494391" cy="537062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" name="Rettangolo 3">
            <a:extLst>
              <a:ext uri="{FF2B5EF4-FFF2-40B4-BE49-F238E27FC236}">
                <a16:creationId xmlns:a16="http://schemas.microsoft.com/office/drawing/2014/main" id="{E0286B7D-6E0C-CDF1-20CD-AD0AD5179B0F}"/>
              </a:ext>
            </a:extLst>
          </p:cNvPr>
          <p:cNvSpPr/>
          <p:nvPr/>
        </p:nvSpPr>
        <p:spPr>
          <a:xfrm>
            <a:off x="0" y="0"/>
            <a:ext cx="2438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M Roman 10" pitchFamily="2" charset="77"/>
              <a:ea typeface="+mn-ea"/>
              <a:cs typeface="+mn-cs"/>
            </a:endParaRPr>
          </a:p>
        </p:txBody>
      </p:sp>
      <p:pic>
        <p:nvPicPr>
          <p:cNvPr id="7" name="Immagine 1">
            <a:extLst>
              <a:ext uri="{FF2B5EF4-FFF2-40B4-BE49-F238E27FC236}">
                <a16:creationId xmlns:a16="http://schemas.microsoft.com/office/drawing/2014/main" id="{6E0A9FE4-4CB8-601E-3F31-1DF52623C0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050" y="215838"/>
            <a:ext cx="2158877" cy="139712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0C4AE7C7-E458-CA79-726F-EB35501CFC3B}"/>
                  </a:ext>
                </a:extLst>
              </p:cNvPr>
              <p:cNvSpPr txBox="1"/>
              <p:nvPr/>
            </p:nvSpPr>
            <p:spPr>
              <a:xfrm>
                <a:off x="3379521" y="6001306"/>
                <a:ext cx="2559639" cy="3815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Latin Modern Math" panose="02000503000000000000" pitchFamily="50" charset="0"/>
                    <a:ea typeface="Latin Modern Math" panose="02000503000000000000" pitchFamily="50" charset="0"/>
                  </a:rPr>
                  <a:t>(</a:t>
                </a:r>
                <a14:m>
                  <m:oMath xmlns:m="http://schemas.openxmlformats.org/officeDocument/2006/math">
                    <m:r>
                      <a:rPr kumimoji="0" lang="it-IT" sz="1800" b="0" i="1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Latin Modern Math" panose="02000503000000000000" pitchFamily="50" charset="0"/>
                        <a:ea typeface="Latin Modern Math" panose="02000503000000000000" pitchFamily="50" charset="0"/>
                      </a:rPr>
                      <m:t>𝐿𝑎𝐵</m:t>
                    </m:r>
                    <m:sSub>
                      <m:sSubPr>
                        <m:ctrlPr>
                          <a:rPr kumimoji="0" lang="it-IT" sz="18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Latin Modern Math" panose="02000503000000000000" pitchFamily="50" charset="0"/>
                          </a:rPr>
                        </m:ctrlPr>
                      </m:sSubPr>
                      <m:e>
                        <m:r>
                          <a:rPr kumimoji="0" lang="it-IT" sz="18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Latin Modern Math" panose="02000503000000000000" pitchFamily="50" charset="0"/>
                            <a:ea typeface="Latin Modern Math" panose="02000503000000000000" pitchFamily="50" charset="0"/>
                          </a:rPr>
                          <m:t>𝑟</m:t>
                        </m:r>
                      </m:e>
                      <m:sub>
                        <m:r>
                          <a:rPr kumimoji="0" lang="it-IT" sz="18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Latin Modern Math" panose="02000503000000000000" pitchFamily="50" charset="0"/>
                          </a:rPr>
                          <m:t>2,85</m:t>
                        </m:r>
                      </m:sub>
                    </m:sSub>
                    <m:r>
                      <a:rPr kumimoji="0" lang="it-IT" sz="1800" b="0" i="1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Latin Modern Math" panose="02000503000000000000" pitchFamily="50" charset="0"/>
                        <a:ea typeface="Latin Modern Math" panose="02000503000000000000" pitchFamily="50" charset="0"/>
                      </a:rPr>
                      <m:t>𝐶</m:t>
                    </m:r>
                    <m:sSub>
                      <m:sSubPr>
                        <m:ctrlPr>
                          <a:rPr kumimoji="0" lang="it-IT" sz="18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Latin Modern Math" panose="02000503000000000000" pitchFamily="50" charset="0"/>
                          </a:rPr>
                        </m:ctrlPr>
                      </m:sSubPr>
                      <m:e>
                        <m:r>
                          <a:rPr kumimoji="0" lang="it-IT" sz="18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Latin Modern Math" panose="02000503000000000000" pitchFamily="50" charset="0"/>
                            <a:ea typeface="Latin Modern Math" panose="02000503000000000000" pitchFamily="50" charset="0"/>
                          </a:rPr>
                          <m:t>𝑙</m:t>
                        </m:r>
                      </m:e>
                      <m:sub>
                        <m:r>
                          <a:rPr kumimoji="0" lang="it-IT" sz="18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Latin Modern Math" panose="02000503000000000000" pitchFamily="50" charset="0"/>
                          </a:rPr>
                          <m:t>0,15</m:t>
                        </m:r>
                      </m:sub>
                    </m:sSub>
                    <m:r>
                      <a:rPr kumimoji="0" lang="it-IT" sz="1800" b="0" i="1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Latin Modern Math" panose="02000503000000000000" pitchFamily="50" charset="0"/>
                        <a:ea typeface="Latin Modern Math" panose="02000503000000000000" pitchFamily="50" charset="0"/>
                      </a:rPr>
                      <m:t>:</m:t>
                    </m:r>
                    <m:r>
                      <a:rPr kumimoji="0" lang="it-IT" sz="1800" b="0" i="1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Latin Modern Math" panose="02000503000000000000" pitchFamily="50" charset="0"/>
                        <a:ea typeface="Latin Modern Math" panose="02000503000000000000" pitchFamily="50" charset="0"/>
                      </a:rPr>
                      <m:t>𝐶𝑒</m:t>
                    </m:r>
                  </m:oMath>
                </a14:m>
                <a:r>
                  <a:rPr kumimoji="0" lang="it-IT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Latin Modern Math" panose="02000503000000000000" pitchFamily="50" charset="0"/>
                    <a:ea typeface="Latin Modern Math" panose="02000503000000000000" pitchFamily="50" charset="0"/>
                  </a:rPr>
                  <a:t>)</a:t>
                </a:r>
              </a:p>
            </p:txBody>
          </p:sp>
        </mc:Choice>
        <mc:Fallback xmlns=""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0C4AE7C7-E458-CA79-726F-EB35501CFC3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79521" y="6001306"/>
                <a:ext cx="2559639" cy="381515"/>
              </a:xfrm>
              <a:prstGeom prst="rect">
                <a:avLst/>
              </a:prstGeom>
              <a:blipFill>
                <a:blip r:embed="rId4"/>
                <a:stretch>
                  <a:fillRect l="-1905" b="-3015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Rettangolo 13">
            <a:extLst>
              <a:ext uri="{FF2B5EF4-FFF2-40B4-BE49-F238E27FC236}">
                <a16:creationId xmlns:a16="http://schemas.microsoft.com/office/drawing/2014/main" id="{5E2C0661-9B0D-4837-BE47-D9908EFB563F}"/>
              </a:ext>
            </a:extLst>
          </p:cNvPr>
          <p:cNvSpPr/>
          <p:nvPr/>
        </p:nvSpPr>
        <p:spPr>
          <a:xfrm>
            <a:off x="11300178" y="0"/>
            <a:ext cx="89182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accent1"/>
              </a:solidFill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B19531F2-B6BE-4E67-B2BD-3330A601127D}"/>
              </a:ext>
            </a:extLst>
          </p:cNvPr>
          <p:cNvSpPr/>
          <p:nvPr/>
        </p:nvSpPr>
        <p:spPr>
          <a:xfrm>
            <a:off x="2551005" y="6517555"/>
            <a:ext cx="473719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1600" dirty="0">
                <a:solidFill>
                  <a:srgbClr val="3F97B3"/>
                </a:solidFill>
              </a:rPr>
              <a:t>1 luglio 2022                                             Tema E</a:t>
            </a:r>
            <a:endParaRPr lang="en-US" sz="1600" dirty="0">
              <a:solidFill>
                <a:srgbClr val="3F97B3"/>
              </a:solidFill>
            </a:endParaRPr>
          </a:p>
        </p:txBody>
      </p:sp>
      <p:sp>
        <p:nvSpPr>
          <p:cNvPr id="16" name="Segnaposto numero diapositiva 11">
            <a:extLst>
              <a:ext uri="{FF2B5EF4-FFF2-40B4-BE49-F238E27FC236}">
                <a16:creationId xmlns:a16="http://schemas.microsoft.com/office/drawing/2014/main" id="{6DF00B20-2BAE-44E1-A52C-131C1A7A7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00178" y="6264275"/>
            <a:ext cx="914400" cy="593725"/>
          </a:xfrm>
        </p:spPr>
        <p:txBody>
          <a:bodyPr>
            <a:normAutofit/>
          </a:bodyPr>
          <a:lstStyle/>
          <a:p>
            <a:fld id="{4FAB73BC-B049-4115-A692-8D63A059BFB8}" type="slidenum">
              <a:rPr lang="en-US" sz="1600" smtClean="0"/>
              <a:t>8</a:t>
            </a:fld>
            <a:endParaRPr lang="en-US" sz="1600" dirty="0"/>
          </a:p>
        </p:txBody>
      </p:sp>
      <p:graphicFrame>
        <p:nvGraphicFramePr>
          <p:cNvPr id="17" name="Segnaposto contenuto 5">
            <a:extLst>
              <a:ext uri="{FF2B5EF4-FFF2-40B4-BE49-F238E27FC236}">
                <a16:creationId xmlns:a16="http://schemas.microsoft.com/office/drawing/2014/main" id="{23A70C6C-E018-4582-B353-11F3C36A0FD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83149256"/>
              </p:ext>
            </p:extLst>
          </p:nvPr>
        </p:nvGraphicFramePr>
        <p:xfrm>
          <a:off x="-801243" y="1828800"/>
          <a:ext cx="4077462" cy="45746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F080F147-B178-4CB3-ABA7-C1BAEA4F42A1}"/>
              </a:ext>
            </a:extLst>
          </p:cNvPr>
          <p:cNvSpPr txBox="1"/>
          <p:nvPr/>
        </p:nvSpPr>
        <p:spPr>
          <a:xfrm>
            <a:off x="2942280" y="2241642"/>
            <a:ext cx="15616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in Modern Math" panose="02000503000000000000" pitchFamily="50" charset="0"/>
                <a:ea typeface="Latin Modern Math" panose="02000503000000000000" pitchFamily="50" charset="0"/>
              </a:rPr>
              <a:t>HV supply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>
                <a:solidFill>
                  <a:srgbClr val="FFFFFF"/>
                </a:solidFill>
                <a:latin typeface="Latin Modern Math" panose="02000503000000000000" pitchFamily="50" charset="0"/>
                <a:ea typeface="Latin Modern Math" panose="02000503000000000000" pitchFamily="50" charset="0"/>
              </a:rPr>
              <a:t>(-700 V)</a:t>
            </a:r>
            <a:endParaRPr kumimoji="0" lang="it-IT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in Modern Math" panose="02000503000000000000" pitchFamily="50" charset="0"/>
              <a:ea typeface="Latin Modern Math" panose="02000503000000000000" pitchFamily="50" charset="0"/>
            </a:endParaRP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06FEAFBF-5A22-438B-8C34-AAA41B3B2E63}"/>
              </a:ext>
            </a:extLst>
          </p:cNvPr>
          <p:cNvSpPr txBox="1"/>
          <p:nvPr/>
        </p:nvSpPr>
        <p:spPr>
          <a:xfrm>
            <a:off x="5158347" y="2506458"/>
            <a:ext cx="1561625" cy="381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in Modern Math" panose="02000503000000000000" pitchFamily="50" charset="0"/>
                <a:ea typeface="Latin Modern Math" panose="02000503000000000000" pitchFamily="50" charset="0"/>
              </a:rPr>
              <a:t>ADC</a:t>
            </a:r>
          </a:p>
        </p:txBody>
      </p:sp>
    </p:spTree>
    <p:extLst>
      <p:ext uri="{BB962C8B-B14F-4D97-AF65-F5344CB8AC3E}">
        <p14:creationId xmlns:p14="http://schemas.microsoft.com/office/powerpoint/2010/main" val="1457637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2" grpId="0"/>
      <p:bldP spid="1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0101B68-E271-C99B-3603-40860AE1F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61364" y="982563"/>
            <a:ext cx="8394639" cy="1397124"/>
          </a:xfrm>
        </p:spPr>
        <p:txBody>
          <a:bodyPr>
            <a:noAutofit/>
          </a:bodyPr>
          <a:lstStyle/>
          <a:p>
            <a:pPr algn="ctr"/>
            <a:r>
              <a:rPr lang="it-IT" sz="5400" b="1" dirty="0"/>
              <a:t>Relazione fra segnale ed energia</a:t>
            </a:r>
            <a:br>
              <a:rPr lang="it-IT" sz="5400" b="1" dirty="0"/>
            </a:br>
            <a:endParaRPr lang="it-IT" sz="5400" b="1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E0286B7D-6E0C-CDF1-20CD-AD0AD5179B0F}"/>
              </a:ext>
            </a:extLst>
          </p:cNvPr>
          <p:cNvSpPr/>
          <p:nvPr/>
        </p:nvSpPr>
        <p:spPr>
          <a:xfrm>
            <a:off x="0" y="0"/>
            <a:ext cx="2438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M Roman 10" pitchFamily="2" charset="77"/>
              <a:ea typeface="+mn-ea"/>
              <a:cs typeface="+mn-cs"/>
            </a:endParaRPr>
          </a:p>
        </p:txBody>
      </p:sp>
      <p:pic>
        <p:nvPicPr>
          <p:cNvPr id="7" name="Immagine 1">
            <a:extLst>
              <a:ext uri="{FF2B5EF4-FFF2-40B4-BE49-F238E27FC236}">
                <a16:creationId xmlns:a16="http://schemas.microsoft.com/office/drawing/2014/main" id="{6E0A9FE4-4CB8-601E-3F31-1DF52623C0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050" y="215838"/>
            <a:ext cx="2158877" cy="139712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" name="Immagine 18">
            <a:extLst>
              <a:ext uri="{FF2B5EF4-FFF2-40B4-BE49-F238E27FC236}">
                <a16:creationId xmlns:a16="http://schemas.microsoft.com/office/drawing/2014/main" id="{78C2898E-23AF-5BFE-A3B9-B9FE05311A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23046" y="1714719"/>
            <a:ext cx="8692486" cy="1116378"/>
          </a:xfrm>
          <a:prstGeom prst="rect">
            <a:avLst/>
          </a:prstGeom>
        </p:spPr>
      </p:pic>
      <p:pic>
        <p:nvPicPr>
          <p:cNvPr id="29" name="Immagine 28">
            <a:extLst>
              <a:ext uri="{FF2B5EF4-FFF2-40B4-BE49-F238E27FC236}">
                <a16:creationId xmlns:a16="http://schemas.microsoft.com/office/drawing/2014/main" id="{62B66230-BF91-F223-BDB3-B9540F04AC6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67185" y="3058658"/>
            <a:ext cx="3432993" cy="315613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Areas" descr="Areas">
            <a:hlinkClick r:id="" action="ppaction://media"/>
            <a:extLst>
              <a:ext uri="{FF2B5EF4-FFF2-40B4-BE49-F238E27FC236}">
                <a16:creationId xmlns:a16="http://schemas.microsoft.com/office/drawing/2014/main" id="{993DDE80-A021-CC57-FCBD-303CEF196F9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679989" y="3149491"/>
            <a:ext cx="5287957" cy="297447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0" name="Rettangolo 9">
            <a:extLst>
              <a:ext uri="{FF2B5EF4-FFF2-40B4-BE49-F238E27FC236}">
                <a16:creationId xmlns:a16="http://schemas.microsoft.com/office/drawing/2014/main" id="{3747B51F-73C3-4A91-B8BC-38E7071DD102}"/>
              </a:ext>
            </a:extLst>
          </p:cNvPr>
          <p:cNvSpPr/>
          <p:nvPr/>
        </p:nvSpPr>
        <p:spPr>
          <a:xfrm>
            <a:off x="11300178" y="0"/>
            <a:ext cx="89182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accent1"/>
              </a:solidFill>
            </a:endParaRPr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0B81E0E5-5CF5-4C26-B8D7-6FC92D96E398}"/>
              </a:ext>
            </a:extLst>
          </p:cNvPr>
          <p:cNvSpPr/>
          <p:nvPr/>
        </p:nvSpPr>
        <p:spPr>
          <a:xfrm>
            <a:off x="2551005" y="6517555"/>
            <a:ext cx="473719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1600" dirty="0">
                <a:solidFill>
                  <a:srgbClr val="3F97B3"/>
                </a:solidFill>
              </a:rPr>
              <a:t>1 luglio 2022                                             Tema E</a:t>
            </a:r>
            <a:endParaRPr lang="en-US" sz="1600" dirty="0">
              <a:solidFill>
                <a:srgbClr val="3F97B3"/>
              </a:solidFill>
            </a:endParaRPr>
          </a:p>
        </p:txBody>
      </p:sp>
      <p:sp>
        <p:nvSpPr>
          <p:cNvPr id="12" name="Segnaposto numero diapositiva 11">
            <a:extLst>
              <a:ext uri="{FF2B5EF4-FFF2-40B4-BE49-F238E27FC236}">
                <a16:creationId xmlns:a16="http://schemas.microsoft.com/office/drawing/2014/main" id="{AF7DA0C7-955C-4BE4-8762-1BD991A0C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00178" y="6264275"/>
            <a:ext cx="914400" cy="593725"/>
          </a:xfrm>
        </p:spPr>
        <p:txBody>
          <a:bodyPr>
            <a:normAutofit/>
          </a:bodyPr>
          <a:lstStyle/>
          <a:p>
            <a:fld id="{4FAB73BC-B049-4115-A692-8D63A059BFB8}" type="slidenum">
              <a:rPr lang="en-US" sz="1600" smtClean="0"/>
              <a:t>9</a:t>
            </a:fld>
            <a:endParaRPr lang="en-US" sz="1600" dirty="0"/>
          </a:p>
        </p:txBody>
      </p:sp>
      <p:graphicFrame>
        <p:nvGraphicFramePr>
          <p:cNvPr id="13" name="Segnaposto contenuto 5">
            <a:extLst>
              <a:ext uri="{FF2B5EF4-FFF2-40B4-BE49-F238E27FC236}">
                <a16:creationId xmlns:a16="http://schemas.microsoft.com/office/drawing/2014/main" id="{19428057-176B-49F5-B7A6-D4C167A42AA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83149256"/>
              </p:ext>
            </p:extLst>
          </p:nvPr>
        </p:nvGraphicFramePr>
        <p:xfrm>
          <a:off x="-801243" y="1828800"/>
          <a:ext cx="4077462" cy="45746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1607401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8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Vista">
  <a:themeElements>
    <a:clrScheme name="Personalizzati 5">
      <a:dk1>
        <a:srgbClr val="000000"/>
      </a:dk1>
      <a:lt1>
        <a:srgbClr val="FFFFFF"/>
      </a:lt1>
      <a:dk2>
        <a:srgbClr val="002C4B"/>
      </a:dk2>
      <a:lt2>
        <a:srgbClr val="CEDBE6"/>
      </a:lt2>
      <a:accent1>
        <a:srgbClr val="3F97B3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Century Schoolbook">
      <a:majorFont>
        <a:latin typeface="Century Schoolbook" panose="02040604050505020304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3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7B713C7F-58B7-4AE9-B361-B13EB9EC4C0C}"/>
    </a:ext>
  </a:extLst>
</a:theme>
</file>

<file path=ppt/theme/theme2.xml><?xml version="1.0" encoding="utf-8"?>
<a:theme xmlns:a="http://schemas.openxmlformats.org/drawingml/2006/main" name="1_Vista">
  <a:themeElements>
    <a:clrScheme name="Personalizzati 5">
      <a:dk1>
        <a:srgbClr val="000000"/>
      </a:dk1>
      <a:lt1>
        <a:srgbClr val="FFFFFF"/>
      </a:lt1>
      <a:dk2>
        <a:srgbClr val="002C4B"/>
      </a:dk2>
      <a:lt2>
        <a:srgbClr val="CEDBE6"/>
      </a:lt2>
      <a:accent1>
        <a:srgbClr val="3F97B3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Century Schoolbook">
      <a:majorFont>
        <a:latin typeface="Century Schoolbook" panose="02040604050505020304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3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7B713C7F-58B7-4AE9-B361-B13EB9EC4C0C}"/>
    </a:ext>
  </a:extLst>
</a:theme>
</file>

<file path=ppt/theme/theme3.xml><?xml version="1.0" encoding="utf-8"?>
<a:theme xmlns:a="http://schemas.openxmlformats.org/drawingml/2006/main" name="2_Vista">
  <a:themeElements>
    <a:clrScheme name="Personalizzati 5">
      <a:dk1>
        <a:srgbClr val="000000"/>
      </a:dk1>
      <a:lt1>
        <a:srgbClr val="FFFFFF"/>
      </a:lt1>
      <a:dk2>
        <a:srgbClr val="002C4B"/>
      </a:dk2>
      <a:lt2>
        <a:srgbClr val="CEDBE6"/>
      </a:lt2>
      <a:accent1>
        <a:srgbClr val="3F97B3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Century Schoolbook">
      <a:majorFont>
        <a:latin typeface="Century Schoolbook" panose="02040604050505020304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3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7B713C7F-58B7-4AE9-B361-B13EB9EC4C0C}"/>
    </a:ext>
  </a:extLst>
</a:theme>
</file>

<file path=ppt/theme/theme4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TM03457515[[fn=Vista]]</Template>
  <TotalTime>698</TotalTime>
  <Words>1236</Words>
  <Application>Microsoft Office PowerPoint</Application>
  <PresentationFormat>Widescreen</PresentationFormat>
  <Paragraphs>418</Paragraphs>
  <Slides>32</Slides>
  <Notes>0</Notes>
  <HiddenSlides>0</HiddenSlides>
  <MMClips>3</MMClips>
  <ScaleCrop>false</ScaleCrop>
  <HeadingPairs>
    <vt:vector size="6" baseType="variant">
      <vt:variant>
        <vt:lpstr>Caratteri utilizzati</vt:lpstr>
      </vt:variant>
      <vt:variant>
        <vt:i4>9</vt:i4>
      </vt:variant>
      <vt:variant>
        <vt:lpstr>Tema</vt:lpstr>
      </vt:variant>
      <vt:variant>
        <vt:i4>3</vt:i4>
      </vt:variant>
      <vt:variant>
        <vt:lpstr>Titoli diapositive</vt:lpstr>
      </vt:variant>
      <vt:variant>
        <vt:i4>32</vt:i4>
      </vt:variant>
    </vt:vector>
  </HeadingPairs>
  <TitlesOfParts>
    <vt:vector size="44" baseType="lpstr">
      <vt:lpstr>Arial</vt:lpstr>
      <vt:lpstr>Calibri</vt:lpstr>
      <vt:lpstr>Cambria Math</vt:lpstr>
      <vt:lpstr>Century Schoolbook</vt:lpstr>
      <vt:lpstr>Latin Modern Math</vt:lpstr>
      <vt:lpstr>LM Mono 10</vt:lpstr>
      <vt:lpstr>LM Roman 10</vt:lpstr>
      <vt:lpstr>Wingdings</vt:lpstr>
      <vt:lpstr>Wingdings 2</vt:lpstr>
      <vt:lpstr>Vista</vt:lpstr>
      <vt:lpstr>1_Vista</vt:lpstr>
      <vt:lpstr>2_Vista</vt:lpstr>
      <vt:lpstr>Generatore di Numeri Casuali   Tema E</vt:lpstr>
      <vt:lpstr>Numeri pseudocasuali e veri numeri casuali</vt:lpstr>
      <vt:lpstr>True Random Number Generator</vt:lpstr>
      <vt:lpstr>Metodo Monte Carlo</vt:lpstr>
      <vt:lpstr>Procedimento</vt:lpstr>
      <vt:lpstr>Interazioni fra luce e materia </vt:lpstr>
      <vt:lpstr>Il rivelatore e l’apparato </vt:lpstr>
      <vt:lpstr>Il rivelatore e l’apparato </vt:lpstr>
      <vt:lpstr>Relazione fra segnale ed energia </vt:lpstr>
      <vt:lpstr>La spettroscopia </vt:lpstr>
      <vt:lpstr>Differenze dei tempi </vt:lpstr>
      <vt:lpstr>Differenze dei tempi </vt:lpstr>
      <vt:lpstr>Creazione dei numeri casuali </vt:lpstr>
      <vt:lpstr>Da esponenziale a lineare</vt:lpstr>
      <vt:lpstr>Conversione in bit</vt:lpstr>
      <vt:lpstr>Conversione da binario a decimale </vt:lpstr>
      <vt:lpstr>Conversione da binario a decimale </vt:lpstr>
      <vt:lpstr>Conversione da binario a decimale </vt:lpstr>
      <vt:lpstr>In distribuzione uniforme</vt:lpstr>
      <vt:lpstr>Generazione numeri casuali </vt:lpstr>
      <vt:lpstr>Calcolare una stima del π</vt:lpstr>
      <vt:lpstr>Calcolare una stima del π</vt:lpstr>
      <vt:lpstr>Calcolare una stima del π</vt:lpstr>
      <vt:lpstr>Calcolare una stima del π</vt:lpstr>
      <vt:lpstr>Calcolare una stima del π</vt:lpstr>
      <vt:lpstr>Calcolare una stima del π</vt:lpstr>
      <vt:lpstr>Calcolare una stima del π</vt:lpstr>
      <vt:lpstr>Calcolare una stima del π</vt:lpstr>
      <vt:lpstr>Calcolare una stima del π</vt:lpstr>
      <vt:lpstr>Calcolare una stima del π</vt:lpstr>
      <vt:lpstr>Altre applicazioni del TRNG</vt:lpstr>
      <vt:lpstr> 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Giacomo Simonetto</dc:creator>
  <cp:lastModifiedBy>utentelocale</cp:lastModifiedBy>
  <cp:revision>106</cp:revision>
  <dcterms:created xsi:type="dcterms:W3CDTF">2022-06-29T07:36:19Z</dcterms:created>
  <dcterms:modified xsi:type="dcterms:W3CDTF">2022-06-30T15:13:06Z</dcterms:modified>
</cp:coreProperties>
</file>

<file path=docProps/thumbnail.jpeg>
</file>